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3.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169" r:id="rId5"/>
    <p:sldMasterId id="2147484263" r:id="rId6"/>
    <p:sldMasterId id="2147484290" r:id="rId7"/>
    <p:sldMasterId id="2147484320" r:id="rId8"/>
  </p:sldMasterIdLst>
  <p:notesMasterIdLst>
    <p:notesMasterId r:id="rId21"/>
  </p:notesMasterIdLst>
  <p:handoutMasterIdLst>
    <p:handoutMasterId r:id="rId22"/>
  </p:handoutMasterIdLst>
  <p:sldIdLst>
    <p:sldId id="2076136674" r:id="rId9"/>
    <p:sldId id="2076136667" r:id="rId10"/>
    <p:sldId id="2076136665" r:id="rId11"/>
    <p:sldId id="1368" r:id="rId12"/>
    <p:sldId id="1369" r:id="rId13"/>
    <p:sldId id="1370" r:id="rId14"/>
    <p:sldId id="2076136668" r:id="rId15"/>
    <p:sldId id="2076136669" r:id="rId16"/>
    <p:sldId id="2076136670" r:id="rId17"/>
    <p:sldId id="2076136671" r:id="rId18"/>
    <p:sldId id="2076136672" r:id="rId19"/>
    <p:sldId id="2076136673" r:id="rId20"/>
  </p:sldIdLst>
  <p:sldSz cx="12192000" cy="6858000"/>
  <p:notesSz cx="6858000" cy="1333500"/>
  <p:defaultTextStyle>
    <a:defPPr>
      <a:defRPr lang="en-US"/>
    </a:defPPr>
    <a:lvl1pPr marL="0" algn="l" defTabSz="914314" rtl="0" eaLnBrk="1" latinLnBrk="0" hangingPunct="1">
      <a:defRPr sz="1800" kern="1200">
        <a:solidFill>
          <a:schemeClr val="tx1"/>
        </a:solidFill>
        <a:latin typeface="+mn-lt"/>
        <a:ea typeface="+mn-ea"/>
        <a:cs typeface="+mn-cs"/>
      </a:defRPr>
    </a:lvl1pPr>
    <a:lvl2pPr marL="457157" algn="l" defTabSz="914314" rtl="0" eaLnBrk="1" latinLnBrk="0" hangingPunct="1">
      <a:defRPr sz="1800" kern="1200">
        <a:solidFill>
          <a:schemeClr val="tx1"/>
        </a:solidFill>
        <a:latin typeface="+mn-lt"/>
        <a:ea typeface="+mn-ea"/>
        <a:cs typeface="+mn-cs"/>
      </a:defRPr>
    </a:lvl2pPr>
    <a:lvl3pPr marL="914314" algn="l" defTabSz="914314" rtl="0" eaLnBrk="1" latinLnBrk="0" hangingPunct="1">
      <a:defRPr sz="1800" kern="1200">
        <a:solidFill>
          <a:schemeClr val="tx1"/>
        </a:solidFill>
        <a:latin typeface="+mn-lt"/>
        <a:ea typeface="+mn-ea"/>
        <a:cs typeface="+mn-cs"/>
      </a:defRPr>
    </a:lvl3pPr>
    <a:lvl4pPr marL="1371471" algn="l" defTabSz="914314" rtl="0" eaLnBrk="1" latinLnBrk="0" hangingPunct="1">
      <a:defRPr sz="1800" kern="1200">
        <a:solidFill>
          <a:schemeClr val="tx1"/>
        </a:solidFill>
        <a:latin typeface="+mn-lt"/>
        <a:ea typeface="+mn-ea"/>
        <a:cs typeface="+mn-cs"/>
      </a:defRPr>
    </a:lvl4pPr>
    <a:lvl5pPr marL="1828628" algn="l" defTabSz="914314" rtl="0" eaLnBrk="1" latinLnBrk="0" hangingPunct="1">
      <a:defRPr sz="1800" kern="1200">
        <a:solidFill>
          <a:schemeClr val="tx1"/>
        </a:solidFill>
        <a:latin typeface="+mn-lt"/>
        <a:ea typeface="+mn-ea"/>
        <a:cs typeface="+mn-cs"/>
      </a:defRPr>
    </a:lvl5pPr>
    <a:lvl6pPr marL="2285785" algn="l" defTabSz="914314" rtl="0" eaLnBrk="1" latinLnBrk="0" hangingPunct="1">
      <a:defRPr sz="1800" kern="1200">
        <a:solidFill>
          <a:schemeClr val="tx1"/>
        </a:solidFill>
        <a:latin typeface="+mn-lt"/>
        <a:ea typeface="+mn-ea"/>
        <a:cs typeface="+mn-cs"/>
      </a:defRPr>
    </a:lvl6pPr>
    <a:lvl7pPr marL="2742942" algn="l" defTabSz="914314" rtl="0" eaLnBrk="1" latinLnBrk="0" hangingPunct="1">
      <a:defRPr sz="1800" kern="1200">
        <a:solidFill>
          <a:schemeClr val="tx1"/>
        </a:solidFill>
        <a:latin typeface="+mn-lt"/>
        <a:ea typeface="+mn-ea"/>
        <a:cs typeface="+mn-cs"/>
      </a:defRPr>
    </a:lvl7pPr>
    <a:lvl8pPr marL="3200099" algn="l" defTabSz="914314" rtl="0" eaLnBrk="1" latinLnBrk="0" hangingPunct="1">
      <a:defRPr sz="1800" kern="1200">
        <a:solidFill>
          <a:schemeClr val="tx1"/>
        </a:solidFill>
        <a:latin typeface="+mn-lt"/>
        <a:ea typeface="+mn-ea"/>
        <a:cs typeface="+mn-cs"/>
      </a:defRPr>
    </a:lvl8pPr>
    <a:lvl9pPr marL="3657256" algn="l" defTabSz="914314"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yne Meyer" initials="WM" lastIdx="4" clrIdx="0"/>
  <p:cmAuthor id="2" name="Nicolette Sharp (Prime 8)" initials="NS(8" lastIdx="4" clrIdx="1"/>
  <p:cmAuthor id="3" name="Megan Sharma" initials="MS" lastIdx="1" clrIdx="2">
    <p:extLst>
      <p:ext uri="{19B8F6BF-5375-455C-9EA6-DF929625EA0E}">
        <p15:presenceInfo xmlns:p15="http://schemas.microsoft.com/office/powerpoint/2012/main" userId="24d6994c40ab81dc" providerId="Windows Live"/>
      </p:ext>
    </p:extLst>
  </p:cmAuthor>
  <p:cmAuthor id="4" name="Megan Sharma" initials="MS [2]" lastIdx="2" clrIdx="3">
    <p:extLst>
      <p:ext uri="{19B8F6BF-5375-455C-9EA6-DF929625EA0E}">
        <p15:presenceInfo xmlns:p15="http://schemas.microsoft.com/office/powerpoint/2012/main" userId="4acb8b62ea7d61f7" providerId="Windows Live"/>
      </p:ext>
    </p:extLst>
  </p:cmAuthor>
  <p:cmAuthor id="5" name="Holly Kemp (Prime 8)" initials="HK(8" lastIdx="4" clrIdx="4">
    <p:extLst>
      <p:ext uri="{19B8F6BF-5375-455C-9EA6-DF929625EA0E}">
        <p15:presenceInfo xmlns:p15="http://schemas.microsoft.com/office/powerpoint/2012/main" userId="S-1-5-21-2127521184-1604012920-1887927527-23934772" providerId="AD"/>
      </p:ext>
    </p:extLst>
  </p:cmAuthor>
  <p:cmAuthor id="6" name="Louise Conroy (Prime 8 LLC)" initials="LC(8L" lastIdx="50" clrIdx="5">
    <p:extLst>
      <p:ext uri="{19B8F6BF-5375-455C-9EA6-DF929625EA0E}">
        <p15:presenceInfo xmlns:p15="http://schemas.microsoft.com/office/powerpoint/2012/main" userId="S::v-loconr@microsoft.com::1e5992da-5379-4f05-82fc-dfd67e77eb4a" providerId="AD"/>
      </p:ext>
    </p:extLst>
  </p:cmAuthor>
  <p:cmAuthor id="7" name="Caitlyn Ryan" initials="CR" lastIdx="33" clrIdx="6">
    <p:extLst>
      <p:ext uri="{19B8F6BF-5375-455C-9EA6-DF929625EA0E}">
        <p15:presenceInfo xmlns:p15="http://schemas.microsoft.com/office/powerpoint/2012/main" userId="S-1-5-21-383413107-1061881802-891584314-12522" providerId="AD"/>
      </p:ext>
    </p:extLst>
  </p:cmAuthor>
  <p:cmAuthor id="8" name="Delynn Hampton" initials="DH" lastIdx="50" clrIdx="7">
    <p:extLst>
      <p:ext uri="{19B8F6BF-5375-455C-9EA6-DF929625EA0E}">
        <p15:presenceInfo xmlns:p15="http://schemas.microsoft.com/office/powerpoint/2012/main" userId="S-1-5-21-383413107-1061881802-891584314-15947" providerId="AD"/>
      </p:ext>
    </p:extLst>
  </p:cmAuthor>
  <p:cmAuthor id="9" name="Calder Thami" initials="CT" lastIdx="1" clrIdx="8">
    <p:extLst>
      <p:ext uri="{19B8F6BF-5375-455C-9EA6-DF929625EA0E}">
        <p15:presenceInfo xmlns:p15="http://schemas.microsoft.com/office/powerpoint/2012/main" userId="S-1-5-21-383413107-1061881802-891584314-12470" providerId="AD"/>
      </p:ext>
    </p:extLst>
  </p:cmAuthor>
  <p:cmAuthor id="10" name="David Griffith" initials="DG" lastIdx="14" clrIdx="9">
    <p:extLst>
      <p:ext uri="{19B8F6BF-5375-455C-9EA6-DF929625EA0E}">
        <p15:presenceInfo xmlns:p15="http://schemas.microsoft.com/office/powerpoint/2012/main" userId="S-1-5-21-383413107-1061881802-891584314-4667" providerId="AD"/>
      </p:ext>
    </p:extLst>
  </p:cmAuthor>
  <p:cmAuthor id="11" name="Author" initials="A" lastIdx="34" clrIdx="10"/>
  <p:cmAuthor id="12" name="Sunil Tahilramani" initials="ST" lastIdx="1" clrIdx="11">
    <p:extLst>
      <p:ext uri="{19B8F6BF-5375-455C-9EA6-DF929625EA0E}">
        <p15:presenceInfo xmlns:p15="http://schemas.microsoft.com/office/powerpoint/2012/main" userId="S::sutahilr@microsoft.com::bc230929-5d31-4ecf-b32b-e2873f8b7882" providerId="AD"/>
      </p:ext>
    </p:extLst>
  </p:cmAuthor>
  <p:cmAuthor id="13" name="Susan Blanchard (Bluehawk LLC)" initials="SB(L" lastIdx="4" clrIdx="12">
    <p:extLst>
      <p:ext uri="{19B8F6BF-5375-455C-9EA6-DF929625EA0E}">
        <p15:presenceInfo xmlns:p15="http://schemas.microsoft.com/office/powerpoint/2012/main" userId="S::v-sblanc@microsoft.com::031c7a79-64be-4b8a-ac72-b5dbd7f6070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8D8D8D"/>
    <a:srgbClr val="C3C3C3"/>
    <a:srgbClr val="0072C6"/>
    <a:srgbClr val="D35B36"/>
    <a:srgbClr val="3B4890"/>
    <a:srgbClr val="002050"/>
    <a:srgbClr val="797A7D"/>
    <a:srgbClr val="0078D7"/>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C96793-AAEB-47D0-ACE6-21AC647CB1A6}" v="70" dt="2019-12-04T18:05:45.1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72" y="16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4.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B4DFFC-B4E7-AD45-ACE5-CDFAB404B058}"/>
              </a:ext>
            </a:extLst>
          </p:cNvPr>
          <p:cNvSpPr>
            <a:spLocks noGrp="1"/>
          </p:cNvSpPr>
          <p:nvPr>
            <p:ph type="hdr" sz="quarter"/>
          </p:nvPr>
        </p:nvSpPr>
        <p:spPr>
          <a:xfrm>
            <a:off x="0" y="0"/>
            <a:ext cx="3005138" cy="4619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21C4A65-5704-E546-A247-3E2210C03FB5}"/>
              </a:ext>
            </a:extLst>
          </p:cNvPr>
          <p:cNvSpPr>
            <a:spLocks noGrp="1"/>
          </p:cNvSpPr>
          <p:nvPr>
            <p:ph type="dt" sz="quarter" idx="1"/>
          </p:nvPr>
        </p:nvSpPr>
        <p:spPr>
          <a:xfrm>
            <a:off x="3927475" y="0"/>
            <a:ext cx="3005138" cy="461963"/>
          </a:xfrm>
          <a:prstGeom prst="rect">
            <a:avLst/>
          </a:prstGeom>
        </p:spPr>
        <p:txBody>
          <a:bodyPr vert="horz" lIns="91440" tIns="45720" rIns="91440" bIns="45720" rtlCol="0"/>
          <a:lstStyle>
            <a:lvl1pPr algn="r">
              <a:defRPr sz="1200"/>
            </a:lvl1pPr>
          </a:lstStyle>
          <a:p>
            <a:fld id="{2B750920-92A4-224B-9AE0-2C8C93DBE13A}" type="datetimeFigureOut">
              <a:rPr lang="en-US" smtClean="0"/>
              <a:t>12/6/2019</a:t>
            </a:fld>
            <a:endParaRPr lang="en-US"/>
          </a:p>
        </p:txBody>
      </p:sp>
      <p:sp>
        <p:nvSpPr>
          <p:cNvPr id="4" name="Footer Placeholder 3">
            <a:extLst>
              <a:ext uri="{FF2B5EF4-FFF2-40B4-BE49-F238E27FC236}">
                <a16:creationId xmlns:a16="http://schemas.microsoft.com/office/drawing/2014/main" id="{BA6685E3-1FEC-754E-BA37-188D6CA3EA4B}"/>
              </a:ext>
            </a:extLst>
          </p:cNvPr>
          <p:cNvSpPr>
            <a:spLocks noGrp="1"/>
          </p:cNvSpPr>
          <p:nvPr>
            <p:ph type="ftr" sz="quarter" idx="2"/>
          </p:nvPr>
        </p:nvSpPr>
        <p:spPr>
          <a:xfrm>
            <a:off x="0" y="8758238"/>
            <a:ext cx="3005138" cy="4619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86ADD2A-87F8-4D4B-B9A4-FF4862683136}"/>
              </a:ext>
            </a:extLst>
          </p:cNvPr>
          <p:cNvSpPr>
            <a:spLocks noGrp="1"/>
          </p:cNvSpPr>
          <p:nvPr>
            <p:ph type="sldNum" sz="quarter" idx="3"/>
          </p:nvPr>
        </p:nvSpPr>
        <p:spPr>
          <a:xfrm>
            <a:off x="3927475" y="8758238"/>
            <a:ext cx="3005138" cy="461962"/>
          </a:xfrm>
          <a:prstGeom prst="rect">
            <a:avLst/>
          </a:prstGeom>
        </p:spPr>
        <p:txBody>
          <a:bodyPr vert="horz" lIns="91440" tIns="45720" rIns="91440" bIns="45720" rtlCol="0" anchor="b"/>
          <a:lstStyle>
            <a:lvl1pPr algn="r">
              <a:defRPr sz="1200"/>
            </a:lvl1pPr>
          </a:lstStyle>
          <a:p>
            <a:fld id="{D6DF1726-3F9B-AA43-AF69-3C84FCFF3412}" type="slidenum">
              <a:rPr lang="en-US" smtClean="0"/>
              <a:t>‹#›</a:t>
            </a:fld>
            <a:endParaRPr lang="en-US"/>
          </a:p>
        </p:txBody>
      </p:sp>
    </p:spTree>
    <p:extLst>
      <p:ext uri="{BB962C8B-B14F-4D97-AF65-F5344CB8AC3E}">
        <p14:creationId xmlns:p14="http://schemas.microsoft.com/office/powerpoint/2010/main" val="3817226240"/>
      </p:ext>
    </p:extLst>
  </p:cSld>
  <p:clrMap bg1="lt1" tx1="dk1" bg2="lt2" tx2="dk2" accent1="accent1" accent2="accent2" accent3="accent3" accent4="accent4" accent5="accent5" accent6="accent6" hlink="hlink" folHlink="folHlink"/>
</p:handoutMaster>
</file>

<file path=ppt/media/image10.png>
</file>

<file path=ppt/media/image11.jpeg>
</file>

<file path=ppt/media/image12.png>
</file>

<file path=ppt/media/image13.png>
</file>

<file path=ppt/media/image14.jpg>
</file>

<file path=ppt/media/image15.png>
</file>

<file path=ppt/media/image16.png>
</file>

<file path=ppt/media/image17.png>
</file>

<file path=ppt/media/image2.jpeg>
</file>

<file path=ppt/media/image20.png>
</file>

<file path=ppt/media/image21.gif>
</file>

<file path=ppt/media/image22.gif>
</file>

<file path=ppt/media/image4.jpg>
</file>

<file path=ppt/media/image5.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2611"/>
          </a:xfrm>
          <a:prstGeom prst="rect">
            <a:avLst/>
          </a:prstGeom>
        </p:spPr>
        <p:txBody>
          <a:bodyPr vert="horz" lIns="92309" tIns="46154" rIns="92309" bIns="46154" rtlCol="0"/>
          <a:lstStyle>
            <a:lvl1pPr algn="l">
              <a:defRPr sz="1200"/>
            </a:lvl1pPr>
          </a:lstStyle>
          <a:p>
            <a:endParaRPr lang="en-US"/>
          </a:p>
        </p:txBody>
      </p:sp>
      <p:sp>
        <p:nvSpPr>
          <p:cNvPr id="3" name="Date Placeholder 2"/>
          <p:cNvSpPr>
            <a:spLocks noGrp="1"/>
          </p:cNvSpPr>
          <p:nvPr>
            <p:ph type="dt" idx="1"/>
          </p:nvPr>
        </p:nvSpPr>
        <p:spPr>
          <a:xfrm>
            <a:off x="3927775" y="0"/>
            <a:ext cx="3004820" cy="462611"/>
          </a:xfrm>
          <a:prstGeom prst="rect">
            <a:avLst/>
          </a:prstGeom>
        </p:spPr>
        <p:txBody>
          <a:bodyPr vert="horz" lIns="92309" tIns="46154" rIns="92309" bIns="46154" rtlCol="0"/>
          <a:lstStyle>
            <a:lvl1pPr algn="r">
              <a:defRPr sz="1200"/>
            </a:lvl1pPr>
          </a:lstStyle>
          <a:p>
            <a:fld id="{68BF023B-10D3-4BAF-A407-4B4ABDDCF7DA}" type="datetimeFigureOut">
              <a:rPr lang="en-US" smtClean="0"/>
              <a:t>12/6/2019</a:t>
            </a:fld>
            <a:endParaRPr lang="en-US"/>
          </a:p>
        </p:txBody>
      </p:sp>
      <p:sp>
        <p:nvSpPr>
          <p:cNvPr id="4" name="Slide Image Placeholder 3"/>
          <p:cNvSpPr>
            <a:spLocks noGrp="1" noRot="1" noChangeAspect="1"/>
          </p:cNvSpPr>
          <p:nvPr>
            <p:ph type="sldImg" idx="2"/>
          </p:nvPr>
        </p:nvSpPr>
        <p:spPr>
          <a:xfrm>
            <a:off x="701675" y="1152525"/>
            <a:ext cx="5530850" cy="3111500"/>
          </a:xfrm>
          <a:prstGeom prst="rect">
            <a:avLst/>
          </a:prstGeom>
          <a:noFill/>
          <a:ln w="12700">
            <a:solidFill>
              <a:prstClr val="black"/>
            </a:solidFill>
          </a:ln>
        </p:spPr>
        <p:txBody>
          <a:bodyPr vert="horz" lIns="92309" tIns="46154" rIns="92309" bIns="46154" rtlCol="0" anchor="ctr"/>
          <a:lstStyle/>
          <a:p>
            <a:endParaRPr lang="en-US"/>
          </a:p>
        </p:txBody>
      </p:sp>
      <p:sp>
        <p:nvSpPr>
          <p:cNvPr id="5" name="Notes Placeholder 4"/>
          <p:cNvSpPr>
            <a:spLocks noGrp="1"/>
          </p:cNvSpPr>
          <p:nvPr>
            <p:ph type="body" sz="quarter" idx="3"/>
          </p:nvPr>
        </p:nvSpPr>
        <p:spPr>
          <a:xfrm>
            <a:off x="693420" y="4437221"/>
            <a:ext cx="5547360" cy="3630454"/>
          </a:xfrm>
          <a:prstGeom prst="rect">
            <a:avLst/>
          </a:prstGeom>
        </p:spPr>
        <p:txBody>
          <a:bodyPr vert="horz" lIns="92309" tIns="46154" rIns="92309" bIns="461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57590"/>
            <a:ext cx="3004820" cy="462610"/>
          </a:xfrm>
          <a:prstGeom prst="rect">
            <a:avLst/>
          </a:prstGeom>
        </p:spPr>
        <p:txBody>
          <a:bodyPr vert="horz" lIns="92309" tIns="46154" rIns="92309" bIns="46154" rtlCol="0" anchor="b"/>
          <a:lstStyle>
            <a:lvl1pPr algn="l">
              <a:defRPr sz="1200"/>
            </a:lvl1pPr>
          </a:lstStyle>
          <a:p>
            <a:endParaRPr lang="en-US"/>
          </a:p>
        </p:txBody>
      </p:sp>
      <p:sp>
        <p:nvSpPr>
          <p:cNvPr id="7" name="Slide Number Placeholder 6"/>
          <p:cNvSpPr>
            <a:spLocks noGrp="1"/>
          </p:cNvSpPr>
          <p:nvPr>
            <p:ph type="sldNum" sz="quarter" idx="5"/>
          </p:nvPr>
        </p:nvSpPr>
        <p:spPr>
          <a:xfrm>
            <a:off x="3927775" y="8757590"/>
            <a:ext cx="3004820" cy="462610"/>
          </a:xfrm>
          <a:prstGeom prst="rect">
            <a:avLst/>
          </a:prstGeom>
        </p:spPr>
        <p:txBody>
          <a:bodyPr vert="horz" lIns="92309" tIns="46154" rIns="92309" bIns="46154" rtlCol="0" anchor="b"/>
          <a:lstStyle>
            <a:lvl1pPr algn="r">
              <a:defRPr sz="1200"/>
            </a:lvl1pPr>
          </a:lstStyle>
          <a:p>
            <a:fld id="{3D7B9D4F-5F19-438C-92E8-037C6AE8F87D}" type="slidenum">
              <a:rPr lang="en-US" smtClean="0"/>
              <a:t>‹#›</a:t>
            </a:fld>
            <a:endParaRPr lang="en-US"/>
          </a:p>
        </p:txBody>
      </p:sp>
    </p:spTree>
    <p:extLst>
      <p:ext uri="{BB962C8B-B14F-4D97-AF65-F5344CB8AC3E}">
        <p14:creationId xmlns:p14="http://schemas.microsoft.com/office/powerpoint/2010/main" val="506843168"/>
      </p:ext>
    </p:extLst>
  </p:cSld>
  <p:clrMap bg1="lt1" tx1="dk1" bg2="lt2" tx2="dk2" accent1="accent1" accent2="accent2" accent3="accent3" accent4="accent4" accent5="accent5" accent6="accent6" hlink="hlink" folHlink="folHlink"/>
  <p:notesStyle>
    <a:lvl1pPr marL="0" algn="l" defTabSz="914314" rtl="0" eaLnBrk="1" latinLnBrk="0" hangingPunct="1">
      <a:defRPr sz="1200" kern="1200">
        <a:solidFill>
          <a:schemeClr val="tx1"/>
        </a:solidFill>
        <a:latin typeface="+mn-lt"/>
        <a:ea typeface="+mn-ea"/>
        <a:cs typeface="+mn-cs"/>
      </a:defRPr>
    </a:lvl1pPr>
    <a:lvl2pPr marL="457157" algn="l" defTabSz="914314" rtl="0" eaLnBrk="1" latinLnBrk="0" hangingPunct="1">
      <a:defRPr sz="1200" kern="1200">
        <a:solidFill>
          <a:schemeClr val="tx1"/>
        </a:solidFill>
        <a:latin typeface="+mn-lt"/>
        <a:ea typeface="+mn-ea"/>
        <a:cs typeface="+mn-cs"/>
      </a:defRPr>
    </a:lvl2pPr>
    <a:lvl3pPr marL="914314" algn="l" defTabSz="914314" rtl="0" eaLnBrk="1" latinLnBrk="0" hangingPunct="1">
      <a:defRPr sz="1200" kern="1200">
        <a:solidFill>
          <a:schemeClr val="tx1"/>
        </a:solidFill>
        <a:latin typeface="+mn-lt"/>
        <a:ea typeface="+mn-ea"/>
        <a:cs typeface="+mn-cs"/>
      </a:defRPr>
    </a:lvl3pPr>
    <a:lvl4pPr marL="1371471" algn="l" defTabSz="914314" rtl="0" eaLnBrk="1" latinLnBrk="0" hangingPunct="1">
      <a:defRPr sz="1200" kern="1200">
        <a:solidFill>
          <a:schemeClr val="tx1"/>
        </a:solidFill>
        <a:latin typeface="+mn-lt"/>
        <a:ea typeface="+mn-ea"/>
        <a:cs typeface="+mn-cs"/>
      </a:defRPr>
    </a:lvl4pPr>
    <a:lvl5pPr marL="1828628" algn="l" defTabSz="914314" rtl="0" eaLnBrk="1" latinLnBrk="0" hangingPunct="1">
      <a:defRPr sz="1200" kern="1200">
        <a:solidFill>
          <a:schemeClr val="tx1"/>
        </a:solidFill>
        <a:latin typeface="+mn-lt"/>
        <a:ea typeface="+mn-ea"/>
        <a:cs typeface="+mn-cs"/>
      </a:defRPr>
    </a:lvl5pPr>
    <a:lvl6pPr marL="2285785" algn="l" defTabSz="914314" rtl="0" eaLnBrk="1" latinLnBrk="0" hangingPunct="1">
      <a:defRPr sz="1200" kern="1200">
        <a:solidFill>
          <a:schemeClr val="tx1"/>
        </a:solidFill>
        <a:latin typeface="+mn-lt"/>
        <a:ea typeface="+mn-ea"/>
        <a:cs typeface="+mn-cs"/>
      </a:defRPr>
    </a:lvl6pPr>
    <a:lvl7pPr marL="2742942" algn="l" defTabSz="914314" rtl="0" eaLnBrk="1" latinLnBrk="0" hangingPunct="1">
      <a:defRPr sz="1200" kern="1200">
        <a:solidFill>
          <a:schemeClr val="tx1"/>
        </a:solidFill>
        <a:latin typeface="+mn-lt"/>
        <a:ea typeface="+mn-ea"/>
        <a:cs typeface="+mn-cs"/>
      </a:defRPr>
    </a:lvl7pPr>
    <a:lvl8pPr marL="3200099" algn="l" defTabSz="914314" rtl="0" eaLnBrk="1" latinLnBrk="0" hangingPunct="1">
      <a:defRPr sz="1200" kern="1200">
        <a:solidFill>
          <a:schemeClr val="tx1"/>
        </a:solidFill>
        <a:latin typeface="+mn-lt"/>
        <a:ea typeface="+mn-ea"/>
        <a:cs typeface="+mn-cs"/>
      </a:defRPr>
    </a:lvl8pPr>
    <a:lvl9pPr marL="3657256" algn="l" defTabSz="91431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688" rtl="0" eaLnBrk="1" fontAlgn="auto" latinLnBrk="0" hangingPunct="1">
              <a:lnSpc>
                <a:spcPct val="100000"/>
              </a:lnSpc>
              <a:spcBef>
                <a:spcPts val="0"/>
              </a:spcBef>
              <a:spcAft>
                <a:spcPts val="0"/>
              </a:spcAft>
              <a:buClrTx/>
              <a:buSzTx/>
              <a:buFontTx/>
              <a:buNone/>
              <a:tabLst/>
              <a:defRPr/>
            </a:pPr>
            <a:r>
              <a:rPr lang="en-US" sz="1200" b="1" kern="1200">
                <a:solidFill>
                  <a:schemeClr val="tx1"/>
                </a:solidFill>
                <a:effectLst/>
                <a:latin typeface="+mn-lt"/>
                <a:ea typeface="+mn-ea"/>
                <a:cs typeface="+mn-cs"/>
              </a:rPr>
              <a:t>Speaker notes:</a:t>
            </a:r>
          </a:p>
          <a:p>
            <a:pPr marL="0" marR="0" lvl="0" indent="0" algn="l" defTabSz="932688"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At the core an IoT application consists of the following subsystems: 1) </a:t>
            </a:r>
            <a:r>
              <a:rPr lang="en-US" sz="1200" b="1" kern="1200">
                <a:solidFill>
                  <a:schemeClr val="tx1"/>
                </a:solidFill>
                <a:effectLst/>
                <a:latin typeface="+mn-lt"/>
                <a:ea typeface="+mn-ea"/>
                <a:cs typeface="+mn-cs"/>
              </a:rPr>
              <a:t>devices</a:t>
            </a:r>
            <a:r>
              <a:rPr lang="en-US" sz="1200" kern="1200">
                <a:solidFill>
                  <a:schemeClr val="tx1"/>
                </a:solidFill>
                <a:effectLst/>
                <a:latin typeface="+mn-lt"/>
                <a:ea typeface="+mn-ea"/>
                <a:cs typeface="+mn-cs"/>
              </a:rPr>
              <a:t> (and/or on premise edge gateways) that have the ability to securely register with the cloud, and connectivity options for sending and receiving data with the cloud, 2) a cloud gateway service, or </a:t>
            </a:r>
            <a:r>
              <a:rPr lang="en-US" sz="1200" b="1" kern="1200">
                <a:solidFill>
                  <a:schemeClr val="tx1"/>
                </a:solidFill>
                <a:effectLst/>
                <a:latin typeface="+mn-lt"/>
                <a:ea typeface="+mn-ea"/>
                <a:cs typeface="+mn-cs"/>
              </a:rPr>
              <a:t>hub</a:t>
            </a:r>
            <a:r>
              <a:rPr lang="en-US" sz="1200" kern="1200">
                <a:solidFill>
                  <a:schemeClr val="tx1"/>
                </a:solidFill>
                <a:effectLst/>
                <a:latin typeface="+mn-lt"/>
                <a:ea typeface="+mn-ea"/>
                <a:cs typeface="+mn-cs"/>
              </a:rPr>
              <a:t>, to securely accept that data and provide device management capabilities, 3)  </a:t>
            </a:r>
            <a:r>
              <a:rPr lang="en-US" sz="1200" b="1" kern="1200">
                <a:solidFill>
                  <a:schemeClr val="tx1"/>
                </a:solidFill>
                <a:effectLst/>
                <a:latin typeface="+mn-lt"/>
                <a:ea typeface="+mn-ea"/>
                <a:cs typeface="+mn-cs"/>
              </a:rPr>
              <a:t>stream processors</a:t>
            </a:r>
            <a:r>
              <a:rPr lang="en-US" sz="1200" kern="1200">
                <a:solidFill>
                  <a:schemeClr val="tx1"/>
                </a:solidFill>
                <a:effectLst/>
                <a:latin typeface="+mn-lt"/>
                <a:ea typeface="+mn-ea"/>
                <a:cs typeface="+mn-cs"/>
              </a:rPr>
              <a:t> that consume that data, integrate with </a:t>
            </a:r>
            <a:r>
              <a:rPr lang="en-US" sz="1200" b="1" kern="1200">
                <a:solidFill>
                  <a:schemeClr val="tx1"/>
                </a:solidFill>
                <a:effectLst/>
                <a:latin typeface="+mn-lt"/>
                <a:ea typeface="+mn-ea"/>
                <a:cs typeface="+mn-cs"/>
              </a:rPr>
              <a:t>business processes</a:t>
            </a:r>
            <a:r>
              <a:rPr lang="en-US" sz="1200" kern="1200">
                <a:solidFill>
                  <a:schemeClr val="tx1"/>
                </a:solidFill>
                <a:effectLst/>
                <a:latin typeface="+mn-lt"/>
                <a:ea typeface="+mn-ea"/>
                <a:cs typeface="+mn-cs"/>
              </a:rPr>
              <a:t>, and place the data into </a:t>
            </a:r>
            <a:r>
              <a:rPr lang="en-US" sz="1200" b="1" kern="1200">
                <a:solidFill>
                  <a:schemeClr val="tx1"/>
                </a:solidFill>
                <a:effectLst/>
                <a:latin typeface="+mn-lt"/>
                <a:ea typeface="+mn-ea"/>
                <a:cs typeface="+mn-cs"/>
              </a:rPr>
              <a:t>storage</a:t>
            </a:r>
            <a:r>
              <a:rPr lang="en-US" sz="1200" kern="1200">
                <a:solidFill>
                  <a:schemeClr val="tx1"/>
                </a:solidFill>
                <a:effectLst/>
                <a:latin typeface="+mn-lt"/>
                <a:ea typeface="+mn-ea"/>
                <a:cs typeface="+mn-cs"/>
              </a:rPr>
              <a:t>, and 4) a </a:t>
            </a:r>
            <a:r>
              <a:rPr lang="en-US" sz="1200" b="1" kern="1200">
                <a:solidFill>
                  <a:schemeClr val="tx1"/>
                </a:solidFill>
                <a:effectLst/>
                <a:latin typeface="+mn-lt"/>
                <a:ea typeface="+mn-ea"/>
                <a:cs typeface="+mn-cs"/>
              </a:rPr>
              <a:t>user interface</a:t>
            </a:r>
            <a:r>
              <a:rPr lang="en-US" sz="1200" kern="1200">
                <a:solidFill>
                  <a:schemeClr val="tx1"/>
                </a:solidFill>
                <a:effectLst/>
                <a:latin typeface="+mn-lt"/>
                <a:ea typeface="+mn-ea"/>
                <a:cs typeface="+mn-cs"/>
              </a:rPr>
              <a:t> to visualize telemetry data and facilitate device management.   </a:t>
            </a:r>
          </a:p>
          <a:p>
            <a:endParaRPr lang="en-US"/>
          </a:p>
          <a:p>
            <a:endParaRPr lang="en-US"/>
          </a:p>
        </p:txBody>
      </p:sp>
      <p:sp>
        <p:nvSpPr>
          <p:cNvPr id="4" name="Slide Number Placeholder 3"/>
          <p:cNvSpPr>
            <a:spLocks noGrp="1"/>
          </p:cNvSpPr>
          <p:nvPr>
            <p:ph type="sldNum" sz="quarter" idx="10"/>
          </p:nvPr>
        </p:nvSpPr>
        <p:spPr/>
        <p:txBody>
          <a:bodyPr/>
          <a:lstStyle/>
          <a:p>
            <a:pPr marL="0" marR="0" lvl="0" indent="0" algn="r" defTabSz="914314" rtl="0" eaLnBrk="1" fontAlgn="auto" latinLnBrk="0" hangingPunct="1">
              <a:lnSpc>
                <a:spcPct val="100000"/>
              </a:lnSpc>
              <a:spcBef>
                <a:spcPts val="0"/>
              </a:spcBef>
              <a:spcAft>
                <a:spcPts val="0"/>
              </a:spcAft>
              <a:buClrTx/>
              <a:buSzTx/>
              <a:buFontTx/>
              <a:buNone/>
              <a:tabLst/>
              <a:defRPr/>
            </a:pPr>
            <a:fld id="{3D7B9D4F-5F19-438C-92E8-037C6AE8F87D}"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14"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93746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14" rtl="0" eaLnBrk="1" fontAlgn="auto" latinLnBrk="0" hangingPunct="1">
              <a:lnSpc>
                <a:spcPct val="100000"/>
              </a:lnSpc>
              <a:spcBef>
                <a:spcPts val="0"/>
              </a:spcBef>
              <a:spcAft>
                <a:spcPts val="0"/>
              </a:spcAft>
              <a:buClrTx/>
              <a:buSzTx/>
              <a:buFontTx/>
              <a:buNone/>
              <a:tabLst/>
              <a:defRPr/>
            </a:pPr>
            <a:r>
              <a:rPr lang="en-US"/>
              <a:t>Talk about IoT Hub device management and IoT Hub Device Provisioning Service in the context of device lifecycle.</a:t>
            </a:r>
          </a:p>
        </p:txBody>
      </p:sp>
      <p:sp>
        <p:nvSpPr>
          <p:cNvPr id="4" name="Slide Number Placeholder 3"/>
          <p:cNvSpPr>
            <a:spLocks noGrp="1"/>
          </p:cNvSpPr>
          <p:nvPr>
            <p:ph type="sldNum" sz="quarter" idx="10"/>
          </p:nvPr>
        </p:nvSpPr>
        <p:spPr/>
        <p:txBody>
          <a:bodyPr/>
          <a:lstStyle/>
          <a:p>
            <a:fld id="{3D7B9D4F-5F19-438C-92E8-037C6AE8F87D}" type="slidenum">
              <a:rPr lang="en-US" smtClean="0"/>
              <a:t>3</a:t>
            </a:fld>
            <a:endParaRPr lang="en-US"/>
          </a:p>
        </p:txBody>
      </p:sp>
    </p:spTree>
    <p:extLst>
      <p:ext uri="{BB962C8B-B14F-4D97-AF65-F5344CB8AC3E}">
        <p14:creationId xmlns:p14="http://schemas.microsoft.com/office/powerpoint/2010/main" val="2271479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r>
              <a:rPr lang="en-US" altLang="en-US"/>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a:defRPr/>
            </a:pPr>
            <a:fld id="{DE598D99-56EC-44B0-A1F1-DED5A5FDAEC8}" type="datetime8">
              <a:rPr lang="en-US" altLang="en-US" smtClean="0"/>
              <a:pPr>
                <a:defRPr/>
              </a:pPr>
              <a:t>12/6/2019 4:17 PM</a:t>
            </a:fld>
            <a:endParaRPr lang="en-US" altLang="en-US"/>
          </a:p>
        </p:txBody>
      </p:sp>
      <p:sp>
        <p:nvSpPr>
          <p:cNvPr id="7" name="Slide Number Placeholder 6"/>
          <p:cNvSpPr>
            <a:spLocks noGrp="1"/>
          </p:cNvSpPr>
          <p:nvPr>
            <p:ph type="sldNum" sz="quarter" idx="13"/>
          </p:nvPr>
        </p:nvSpPr>
        <p:spPr/>
        <p:txBody>
          <a:bodyPr/>
          <a:lstStyle/>
          <a:p>
            <a:pPr>
              <a:defRPr/>
            </a:pPr>
            <a:fld id="{AE0CBDBD-C344-44AE-A370-0846076D6E08}" type="slidenum">
              <a:rPr lang="en-US" altLang="en-US" smtClean="0"/>
              <a:pPr>
                <a:defRPr/>
              </a:pPr>
              <a:t>4</a:t>
            </a:fld>
            <a:endParaRPr lang="en-US" altLang="en-US"/>
          </a:p>
        </p:txBody>
      </p:sp>
    </p:spTree>
    <p:extLst>
      <p:ext uri="{BB962C8B-B14F-4D97-AF65-F5344CB8AC3E}">
        <p14:creationId xmlns:p14="http://schemas.microsoft.com/office/powerpoint/2010/main" val="1160607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3475" y="850900"/>
            <a:ext cx="2995613" cy="1684338"/>
          </a:xfrm>
        </p:spPr>
      </p:sp>
      <p:sp>
        <p:nvSpPr>
          <p:cNvPr id="3" name="Notes Placeholder 2"/>
          <p:cNvSpPr>
            <a:spLocks noGrp="1"/>
          </p:cNvSpPr>
          <p:nvPr>
            <p:ph type="body" idx="1"/>
          </p:nvPr>
        </p:nvSpPr>
        <p:spPr/>
        <p:txBody>
          <a:bodyPr/>
          <a:lstStyle/>
          <a:p>
            <a:r>
              <a:rPr lang="en-US"/>
              <a:t>Use Clemens</a:t>
            </a:r>
            <a:r>
              <a:rPr lang="en-US" baseline="0"/>
              <a:t> slide?</a:t>
            </a:r>
          </a:p>
          <a:p>
            <a:endParaRPr lang="en-US" baseline="0"/>
          </a:p>
          <a:p>
            <a:r>
              <a:rPr lang="en-US" baseline="0"/>
              <a:t>Focus on specifics.</a:t>
            </a: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Ignite 2015</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12/6/2019 4:17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61429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73475" y="850900"/>
            <a:ext cx="2995613" cy="1684338"/>
          </a:xfrm>
        </p:spPr>
      </p:sp>
      <p:sp>
        <p:nvSpPr>
          <p:cNvPr id="3" name="Notes Placeholder 2"/>
          <p:cNvSpPr>
            <a:spLocks noGrp="1"/>
          </p:cNvSpPr>
          <p:nvPr>
            <p:ph type="body" idx="1"/>
          </p:nvPr>
        </p:nvSpPr>
        <p:spPr/>
        <p:txBody>
          <a:bodyPr/>
          <a:lstStyle/>
          <a:p>
            <a:r>
              <a:rPr lang="en-US"/>
              <a:t>IoT Hub exposes a set of conceptual endpoints to access its functionalities.</a:t>
            </a:r>
          </a:p>
          <a:p>
            <a:endParaRPr lang="en-US"/>
          </a:p>
          <a:p>
            <a:r>
              <a:rPr lang="en-US"/>
              <a:t>There</a:t>
            </a:r>
            <a:r>
              <a:rPr lang="en-US" baseline="0"/>
              <a:t> are two endpoints for each device: one to send D2C </a:t>
            </a:r>
            <a:r>
              <a:rPr lang="en-US" baseline="0" err="1"/>
              <a:t>msgs</a:t>
            </a:r>
            <a:r>
              <a:rPr lang="en-US" baseline="0"/>
              <a:t>, one to receive C2D </a:t>
            </a:r>
            <a:r>
              <a:rPr lang="en-US" baseline="0" err="1"/>
              <a:t>msgs</a:t>
            </a:r>
            <a:r>
              <a:rPr lang="en-US" baseline="0"/>
              <a:t>.</a:t>
            </a:r>
          </a:p>
          <a:p>
            <a:r>
              <a:rPr lang="en-US" baseline="0"/>
              <a:t>Devices can connect two both endpoints over the same connection.</a:t>
            </a:r>
          </a:p>
          <a:p>
            <a:endParaRPr lang="en-US" baseline="0"/>
          </a:p>
          <a:p>
            <a:r>
              <a:rPr lang="en-US" baseline="0"/>
              <a:t>FGW and CGW are able to represent multiple devices by simultaneously connecting to D2C and C2D endpoints for many devices at the same time.</a:t>
            </a:r>
          </a:p>
          <a:p>
            <a:endParaRPr lang="en-US" baseline="0"/>
          </a:p>
          <a:p>
            <a:r>
              <a:rPr lang="en-US" baseline="0"/>
              <a:t>On the app back-end side, the D2C receive endpoint is used by the event processing pipeline (ASA, Storm, custom, …), and by the device runtime logic component, which handles requests and command responses that come from devices.</a:t>
            </a:r>
          </a:p>
          <a:p>
            <a:r>
              <a:rPr lang="en-US" baseline="0"/>
              <a:t>The device runtime logic component also uses the C2D send endpoint to send notifications and commands to devices.</a:t>
            </a:r>
          </a:p>
          <a:p>
            <a:r>
              <a:rPr lang="en-US" baseline="0"/>
              <a:t>It also uses the </a:t>
            </a:r>
            <a:r>
              <a:rPr lang="en-US" baseline="0" err="1"/>
              <a:t>msg</a:t>
            </a:r>
            <a:r>
              <a:rPr lang="en-US" baseline="0"/>
              <a:t> feedback and monitoring endpoint. This is critical for IoT solutions where devices are reachable only through IoT Hub. In these very common scenarios, any problem on the connectivity between device and IoT Hub cannot just be reported as errors back to the device, but also to the app back-end in the form of events on this feedback endpoint. This makes possible the kind of monitoring that is required to achieve high operability of an IoT solution.</a:t>
            </a:r>
          </a:p>
          <a:p>
            <a:endParaRPr lang="en-US" baseline="0"/>
          </a:p>
          <a:p>
            <a:r>
              <a:rPr lang="en-US" baseline="0"/>
              <a:t>In addition to these runtime endpoint, IoT Hub also has a device identity </a:t>
            </a:r>
            <a:r>
              <a:rPr lang="en-US" baseline="0" err="1"/>
              <a:t>mgmt</a:t>
            </a:r>
            <a:r>
              <a:rPr lang="en-US" baseline="0"/>
              <a:t> endpoint that is used by your solution’s device provisioning and </a:t>
            </a:r>
            <a:r>
              <a:rPr lang="en-US" baseline="0" err="1"/>
              <a:t>mgmt</a:t>
            </a:r>
            <a:r>
              <a:rPr lang="en-US" baseline="0"/>
              <a:t> component.</a:t>
            </a:r>
          </a:p>
          <a:p>
            <a:endParaRPr lang="en-US" baseline="0"/>
          </a:p>
          <a:p>
            <a:r>
              <a:rPr lang="en-US" baseline="0"/>
              <a:t>Finally, an IoT Hub Manage endpoint is used to set security, functional, performance parameters.</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Build 2015</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12/6/2019 4:17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7545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2813" rtl="0" eaLnBrk="0" fontAlgn="base" latinLnBrk="0" hangingPunct="0">
              <a:lnSpc>
                <a:spcPct val="100000"/>
              </a:lnSpc>
              <a:spcBef>
                <a:spcPct val="0"/>
              </a:spcBef>
              <a:spcAft>
                <a:spcPct val="0"/>
              </a:spcAft>
              <a:buClrTx/>
              <a:buSzTx/>
              <a:buFontTx/>
              <a:buNone/>
              <a:tabLst/>
              <a:defRPr/>
            </a:pPr>
            <a:r>
              <a:rPr kumimoji="0" lang="en-US" altLang="en-US" sz="4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DE598D99-56EC-44B0-A1F1-DED5A5FDAEC8}" type="datetime8">
              <a:rPr kumimoji="0" lang="en-US" alt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12/6/2019 4:18 PM</a:t>
            </a:fld>
            <a:endPar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
        <p:nvSpPr>
          <p:cNvPr id="7" name="Slide Number Placeholder 6"/>
          <p:cNvSpPr>
            <a:spLocks noGrp="1"/>
          </p:cNvSpPr>
          <p:nvPr>
            <p:ph type="sldNum" sz="quarter" idx="13"/>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AE0CBDBD-C344-44AE-A370-0846076D6E08}" type="slidenum">
              <a:rPr kumimoji="0" lang="en-US" altLang="en-US" sz="1200" b="0" i="0" u="none" strike="noStrike" kern="1200" cap="none" spc="0" normalizeH="0" baseline="0" noProof="0" smtClean="0">
                <a:ln>
                  <a:noFill/>
                </a:ln>
                <a:solidFill>
                  <a:prstClr val="black"/>
                </a:solidFill>
                <a:effectLst/>
                <a:uLnTx/>
                <a:uFillTx/>
                <a:latin typeface="Segoe UI" panose="020B0502040204020203"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a:ln>
                <a:noFill/>
              </a:ln>
              <a:solidFill>
                <a:prstClr val="black"/>
              </a:solidFill>
              <a:effectLst/>
              <a:uLnTx/>
              <a:uFillTx/>
              <a:latin typeface="Segoe UI" panose="020B0502040204020203" pitchFamily="34" charset="0"/>
              <a:ea typeface="MS PGothic" panose="020B0600070205080204" pitchFamily="34" charset="-128"/>
              <a:cs typeface="+mn-cs"/>
            </a:endParaRPr>
          </a:p>
        </p:txBody>
      </p:sp>
    </p:spTree>
    <p:extLst>
      <p:ext uri="{BB962C8B-B14F-4D97-AF65-F5344CB8AC3E}">
        <p14:creationId xmlns:p14="http://schemas.microsoft.com/office/powerpoint/2010/main" val="2640642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emf"/><Relationship Id="rId1" Type="http://schemas.openxmlformats.org/officeDocument/2006/relationships/slideMaster" Target="../slideMasters/slideMaster3.xml"/><Relationship Id="rId4" Type="http://schemas.openxmlformats.org/officeDocument/2006/relationships/image" Target="../media/image7.jp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2274950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92C42-1AAE-45AE-8CAA-862BAAD9FD91}"/>
              </a:ext>
            </a:extLst>
          </p:cNvPr>
          <p:cNvSpPr>
            <a:spLocks noGrp="1"/>
          </p:cNvSpPr>
          <p:nvPr>
            <p:ph type="title"/>
          </p:nvPr>
        </p:nvSpPr>
        <p:spPr>
          <a:xfrm>
            <a:off x="588263" y="1560033"/>
            <a:ext cx="11018520" cy="553998"/>
          </a:xfrm>
        </p:spPr>
        <p:txBody>
          <a:bodyPr/>
          <a:lstStyle/>
          <a:p>
            <a:r>
              <a:rPr lang="en-US"/>
              <a:t>Click to edit Master title style</a:t>
            </a:r>
          </a:p>
        </p:txBody>
      </p:sp>
      <p:sp>
        <p:nvSpPr>
          <p:cNvPr id="3" name="Text Placeholder 3">
            <a:extLst>
              <a:ext uri="{FF2B5EF4-FFF2-40B4-BE49-F238E27FC236}">
                <a16:creationId xmlns:a16="http://schemas.microsoft.com/office/drawing/2014/main" id="{88DE2748-D303-4805-BE5A-8270C908BC7E}"/>
              </a:ext>
            </a:extLst>
          </p:cNvPr>
          <p:cNvSpPr>
            <a:spLocks noGrp="1"/>
          </p:cNvSpPr>
          <p:nvPr>
            <p:ph type="body" sz="quarter" idx="10"/>
          </p:nvPr>
        </p:nvSpPr>
        <p:spPr>
          <a:xfrm>
            <a:off x="585217" y="2114031"/>
            <a:ext cx="10856912" cy="307777"/>
          </a:xfrm>
        </p:spPr>
        <p:txBody>
          <a:bodyPr/>
          <a:lstStyle>
            <a:lvl1pPr marL="0" indent="0" algn="ctr">
              <a:buNone/>
              <a:defRPr sz="2000">
                <a:solidFill>
                  <a:schemeClr val="accent1"/>
                </a:solidFill>
              </a:defRPr>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8254958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92C42-1AAE-45AE-8CAA-862BAAD9FD91}"/>
              </a:ext>
            </a:extLst>
          </p:cNvPr>
          <p:cNvSpPr>
            <a:spLocks noGrp="1"/>
          </p:cNvSpPr>
          <p:nvPr>
            <p:ph type="title"/>
          </p:nvPr>
        </p:nvSpPr>
        <p:spPr>
          <a:xfrm>
            <a:off x="588263" y="1560033"/>
            <a:ext cx="11018520" cy="553998"/>
          </a:xfrm>
        </p:spPr>
        <p:txBody>
          <a:bodyPr/>
          <a:lstStyle/>
          <a:p>
            <a:r>
              <a:rPr lang="en-US"/>
              <a:t>Click to edit Master title style</a:t>
            </a:r>
          </a:p>
        </p:txBody>
      </p:sp>
    </p:spTree>
    <p:extLst>
      <p:ext uri="{BB962C8B-B14F-4D97-AF65-F5344CB8AC3E}">
        <p14:creationId xmlns:p14="http://schemas.microsoft.com/office/powerpoint/2010/main" val="26993157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6609381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433983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9995947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48993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4872481"/>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22616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030999AA-34C5-44F4-8F6C-73860992DDF6}"/>
              </a:ext>
            </a:extLst>
          </p:cNvPr>
          <p:cNvSpPr>
            <a:spLocks noGrp="1"/>
          </p:cNvSpPr>
          <p:nvPr>
            <p:ph type="body" sz="quarter" idx="10"/>
          </p:nvPr>
        </p:nvSpPr>
        <p:spPr>
          <a:xfrm>
            <a:off x="588963" y="1011238"/>
            <a:ext cx="10856912" cy="307777"/>
          </a:xfrm>
        </p:spPr>
        <p:txBody>
          <a:bodyPr/>
          <a:lstStyle>
            <a:lvl1pPr marL="0" indent="0" algn="ctr">
              <a:buNone/>
              <a:defRPr sz="2000">
                <a:solidFill>
                  <a:schemeClr val="accent1"/>
                </a:solidFill>
              </a:defRPr>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85434414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208990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484276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4">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67940792"/>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4">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102975939"/>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5"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4" name="Picture Placeholder 4">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27931499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2157822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35544057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416476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7997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219614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454622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4" name="MS logo white - EMF">
            <a:extLst>
              <a:ext uri="{FF2B5EF4-FFF2-40B4-BE49-F238E27FC236}">
                <a16:creationId xmlns:a16="http://schemas.microsoft.com/office/drawing/2014/main" id="{37E26AFE-DE6D-4BB8-BFA8-71844F8CF039}"/>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1416561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0152000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222583"/>
            <a:ext cx="11336039" cy="758022"/>
          </a:xfrm>
          <a:prstGeom prst="rect">
            <a:avLst/>
          </a:prstGeom>
        </p:spPr>
        <p:txBody>
          <a:bodyPr vert="horz" wrap="square" lIns="0" tIns="164592" rIns="0" bIns="0" rtlCol="0" anchor="t">
            <a:noAutofit/>
          </a:bodyPr>
          <a:lstStyle>
            <a:lvl1pPr>
              <a:defRPr>
                <a:gradFill>
                  <a:gsLst>
                    <a:gs pos="0">
                      <a:schemeClr val="tx2"/>
                    </a:gs>
                    <a:gs pos="100000">
                      <a:schemeClr val="tx2"/>
                    </a:gs>
                  </a:gsLst>
                  <a:lin ang="5400000" scaled="0"/>
                </a:gradFill>
              </a:defRPr>
            </a:lvl1pPr>
          </a:lstStyle>
          <a:p>
            <a:r>
              <a:rPr lang="en-US"/>
              <a:t>Title</a:t>
            </a:r>
          </a:p>
        </p:txBody>
      </p:sp>
      <p:grpSp>
        <p:nvGrpSpPr>
          <p:cNvPr id="7" name="Group 6">
            <a:extLst>
              <a:ext uri="{FF2B5EF4-FFF2-40B4-BE49-F238E27FC236}">
                <a16:creationId xmlns:a16="http://schemas.microsoft.com/office/drawing/2014/main" id="{D93F0F27-6B90-4485-A3C5-1C1E05E189E8}"/>
              </a:ext>
            </a:extLst>
          </p:cNvPr>
          <p:cNvGrpSpPr/>
          <p:nvPr userDrawn="1"/>
        </p:nvGrpSpPr>
        <p:grpSpPr>
          <a:xfrm>
            <a:off x="436378" y="6431009"/>
            <a:ext cx="11326085" cy="96950"/>
            <a:chOff x="445128" y="6559056"/>
            <a:chExt cx="11553197" cy="98880"/>
          </a:xfrm>
        </p:grpSpPr>
        <p:sp>
          <p:nvSpPr>
            <p:cNvPr id="8" name="TextBox 7">
              <a:extLst>
                <a:ext uri="{FF2B5EF4-FFF2-40B4-BE49-F238E27FC236}">
                  <a16:creationId xmlns:a16="http://schemas.microsoft.com/office/drawing/2014/main" id="{AE9C5276-7B68-429C-9DA6-E4F27E0CA047}"/>
                </a:ext>
              </a:extLst>
            </p:cNvPr>
            <p:cNvSpPr txBox="1"/>
            <p:nvPr userDrawn="1"/>
          </p:nvSpPr>
          <p:spPr>
            <a:xfrm>
              <a:off x="445128" y="6559056"/>
              <a:ext cx="1003980" cy="98880"/>
            </a:xfrm>
            <a:prstGeom prst="rect">
              <a:avLst/>
            </a:prstGeom>
            <a:noFill/>
          </p:spPr>
          <p:txBody>
            <a:bodyPr wrap="none" lIns="0" tIns="0" rIns="0" bIns="0" rtlCol="0">
              <a:spAutoFit/>
            </a:bodyPr>
            <a:lstStyle/>
            <a:p>
              <a:pPr>
                <a:lnSpc>
                  <a:spcPct val="90000"/>
                </a:lnSpc>
                <a:spcAft>
                  <a:spcPts val="600"/>
                </a:spcAft>
              </a:pPr>
              <a:r>
                <a:rPr lang="en-US" sz="700">
                  <a:solidFill>
                    <a:schemeClr val="bg1">
                      <a:lumMod val="65000"/>
                    </a:schemeClr>
                  </a:solidFill>
                </a:rPr>
                <a:t>© Microsoft Corporation</a:t>
              </a:r>
              <a:endParaRPr lang="en-US" sz="800">
                <a:solidFill>
                  <a:schemeClr val="bg1">
                    <a:lumMod val="65000"/>
                  </a:schemeClr>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784176" y="6573241"/>
              <a:ext cx="214149" cy="61668"/>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87864040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1_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843810"/>
          </a:xfrm>
        </p:spPr>
        <p:txBody>
          <a:bodyPr wrap="square">
            <a:spAutoFit/>
          </a:bodyPr>
          <a:lstStyle>
            <a:lvl1pPr marL="0" indent="0">
              <a:spcBef>
                <a:spcPts val="1200"/>
              </a:spcBef>
              <a:buClr>
                <a:schemeClr val="tx1"/>
              </a:buClr>
              <a:buFont typeface="Wingdings" pitchFamily="2" charset="2"/>
              <a:buNone/>
              <a:defRPr sz="3137">
                <a:solidFill>
                  <a:srgbClr val="0072C6"/>
                </a:solidFill>
              </a:defRPr>
            </a:lvl1pPr>
            <a:lvl2pPr marL="0" indent="0">
              <a:buNone/>
              <a:defRPr sz="1765"/>
            </a:lvl2pPr>
            <a:lvl3pPr marL="227209" indent="0">
              <a:buNone/>
              <a:tabLst/>
              <a:defRPr sz="1765"/>
            </a:lvl3pPr>
            <a:lvl4pPr marL="451306" indent="0">
              <a:buNone/>
              <a:defRPr sz="1765"/>
            </a:lvl4pPr>
            <a:lvl5pPr marL="672290" indent="0">
              <a:buNone/>
              <a:tabLst/>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843810"/>
          </a:xfrm>
        </p:spPr>
        <p:txBody>
          <a:bodyPr wrap="square">
            <a:spAutoFit/>
          </a:bodyPr>
          <a:lstStyle>
            <a:lvl1pPr marL="0" indent="0">
              <a:spcBef>
                <a:spcPts val="1200"/>
              </a:spcBef>
              <a:buClr>
                <a:schemeClr val="tx1"/>
              </a:buClr>
              <a:buFont typeface="Wingdings" pitchFamily="2" charset="2"/>
              <a:buNone/>
              <a:defRPr sz="3137">
                <a:solidFill>
                  <a:srgbClr val="0072C6"/>
                </a:solidFill>
              </a:defRPr>
            </a:lvl1pPr>
            <a:lvl2pPr marL="0" indent="0">
              <a:buNone/>
              <a:defRPr sz="1765"/>
            </a:lvl2pPr>
            <a:lvl3pPr marL="227209" indent="0">
              <a:buNone/>
              <a:tabLst/>
              <a:defRPr sz="1765"/>
            </a:lvl3pPr>
            <a:lvl4pPr marL="451306" indent="0">
              <a:buNone/>
              <a:defRPr sz="1765"/>
            </a:lvl4pPr>
            <a:lvl5pPr marL="672290" indent="0">
              <a:buNone/>
              <a:tabLst/>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383828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A view of a city at night&#10;&#10;Description generated with very high confidence">
            <a:extLst>
              <a:ext uri="{FF2B5EF4-FFF2-40B4-BE49-F238E27FC236}">
                <a16:creationId xmlns:a16="http://schemas.microsoft.com/office/drawing/2014/main" id="{B6B451A9-4B17-4A57-AF5D-70F05852BDDB}"/>
              </a:ext>
            </a:extLst>
          </p:cNvPr>
          <p:cNvPicPr>
            <a:picLocks noChangeAspect="1"/>
          </p:cNvPicPr>
          <p:nvPr userDrawn="1"/>
        </p:nvPicPr>
        <p:blipFill rotWithShape="1">
          <a:blip r:embed="rId2"/>
          <a:srcRect l="24936" r="24936"/>
          <a:stretch/>
        </p:blipFill>
        <p:spPr>
          <a:xfrm>
            <a:off x="0" y="-2382"/>
            <a:ext cx="12192000" cy="6858000"/>
          </a:xfrm>
          <a:prstGeom prst="rect">
            <a:avLst/>
          </a:prstGeom>
        </p:spPr>
      </p:pic>
      <p:sp>
        <p:nvSpPr>
          <p:cNvPr id="8" name="Rectangle 7">
            <a:extLst>
              <a:ext uri="{FF2B5EF4-FFF2-40B4-BE49-F238E27FC236}">
                <a16:creationId xmlns:a16="http://schemas.microsoft.com/office/drawing/2014/main" id="{5AB62510-87BC-4489-8BA4-012C52705ADC}"/>
              </a:ext>
            </a:extLst>
          </p:cNvPr>
          <p:cNvSpPr/>
          <p:nvPr userDrawn="1"/>
        </p:nvSpPr>
        <p:spPr bwMode="auto">
          <a:xfrm>
            <a:off x="3" y="-2381"/>
            <a:ext cx="9677398" cy="6860381"/>
          </a:xfrm>
          <a:prstGeom prst="rect">
            <a:avLst/>
          </a:prstGeom>
          <a:gradFill flip="none" rotWithShape="1">
            <a:gsLst>
              <a:gs pos="0">
                <a:srgbClr val="000000">
                  <a:alpha val="50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943" tIns="146355" rIns="182943" bIns="146355" numCol="1" spcCol="0" rtlCol="0" fromWordArt="0" anchor="t" anchorCtr="0" forceAA="0" compatLnSpc="1">
            <a:prstTxWarp prst="textNoShape">
              <a:avLst/>
            </a:prstTxWarp>
            <a:noAutofit/>
          </a:bodyPr>
          <a:lstStyle/>
          <a:p>
            <a:pPr algn="l" defTabSz="932768" fontAlgn="base">
              <a:spcBef>
                <a:spcPct val="0"/>
              </a:spcBef>
              <a:spcAft>
                <a:spcPct val="0"/>
              </a:spcAft>
            </a:pPr>
            <a:endParaRPr lang="en-US" sz="2001"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white - EMF" descr="Microsoft logo white text version">
            <a:extLst>
              <a:ext uri="{FF2B5EF4-FFF2-40B4-BE49-F238E27FC236}">
                <a16:creationId xmlns:a16="http://schemas.microsoft.com/office/drawing/2014/main" id="{AA220987-CAF7-45F3-B22A-77038A8D8133}"/>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Tree>
    <p:extLst>
      <p:ext uri="{BB962C8B-B14F-4D97-AF65-F5344CB8AC3E}">
        <p14:creationId xmlns:p14="http://schemas.microsoft.com/office/powerpoint/2010/main" val="352196819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096">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photo full">
    <p:bg>
      <p:bgRef idx="1001">
        <a:schemeClr val="bg1"/>
      </p:bgRef>
    </p:bg>
    <p:spTree>
      <p:nvGrpSpPr>
        <p:cNvPr id="1" name=""/>
        <p:cNvGrpSpPr/>
        <p:nvPr/>
      </p:nvGrpSpPr>
      <p:grpSpPr>
        <a:xfrm>
          <a:off x="0" y="0"/>
          <a:ext cx="0" cy="0"/>
          <a:chOff x="0" y="0"/>
          <a:chExt cx="0" cy="0"/>
        </a:xfrm>
      </p:grpSpPr>
      <p:pic>
        <p:nvPicPr>
          <p:cNvPr id="7" name="Picture 6" descr="A view of a city at night&#10;&#10;Description generated with very high confidence">
            <a:extLst>
              <a:ext uri="{FF2B5EF4-FFF2-40B4-BE49-F238E27FC236}">
                <a16:creationId xmlns:a16="http://schemas.microsoft.com/office/drawing/2014/main" id="{1DD79E23-AA83-496D-ABC2-C6320E404CC0}"/>
              </a:ext>
            </a:extLst>
          </p:cNvPr>
          <p:cNvPicPr>
            <a:picLocks noChangeAspect="1"/>
          </p:cNvPicPr>
          <p:nvPr userDrawn="1"/>
        </p:nvPicPr>
        <p:blipFill rotWithShape="1">
          <a:blip r:embed="rId2"/>
          <a:srcRect l="24936" r="24936"/>
          <a:stretch/>
        </p:blipFill>
        <p:spPr>
          <a:xfrm>
            <a:off x="0" y="-2382"/>
            <a:ext cx="12192000" cy="6858000"/>
          </a:xfrm>
          <a:prstGeom prst="rect">
            <a:avLst/>
          </a:prstGeom>
        </p:spPr>
      </p:pic>
      <p:sp>
        <p:nvSpPr>
          <p:cNvPr id="8" name="Rectangle 7">
            <a:extLst>
              <a:ext uri="{FF2B5EF4-FFF2-40B4-BE49-F238E27FC236}">
                <a16:creationId xmlns:a16="http://schemas.microsoft.com/office/drawing/2014/main" id="{C1D230F6-443F-45C5-83BA-B34C212791E3}"/>
              </a:ext>
            </a:extLst>
          </p:cNvPr>
          <p:cNvSpPr/>
          <p:nvPr userDrawn="1"/>
        </p:nvSpPr>
        <p:spPr bwMode="auto">
          <a:xfrm>
            <a:off x="3" y="-2381"/>
            <a:ext cx="9677398" cy="6860381"/>
          </a:xfrm>
          <a:prstGeom prst="rect">
            <a:avLst/>
          </a:prstGeom>
          <a:gradFill flip="none" rotWithShape="1">
            <a:gsLst>
              <a:gs pos="0">
                <a:srgbClr val="000000">
                  <a:alpha val="50000"/>
                </a:srgbClr>
              </a:gs>
              <a:gs pos="100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943" tIns="146355" rIns="182943" bIns="146355" numCol="1" spcCol="0" rtlCol="0" fromWordArt="0" anchor="t" anchorCtr="0" forceAA="0" compatLnSpc="1">
            <a:prstTxWarp prst="textNoShape">
              <a:avLst/>
            </a:prstTxWarp>
            <a:noAutofit/>
          </a:bodyPr>
          <a:lstStyle/>
          <a:p>
            <a:pPr algn="l" defTabSz="932768" fontAlgn="base">
              <a:spcBef>
                <a:spcPct val="0"/>
              </a:spcBef>
              <a:spcAft>
                <a:spcPct val="0"/>
              </a:spcAft>
            </a:pPr>
            <a:endParaRPr lang="en-US" sz="2001"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white">
          <a:xfrm>
            <a:off x="584635" y="2425780"/>
            <a:ext cx="5083629" cy="1107996"/>
          </a:xfrm>
          <a:noFill/>
        </p:spPr>
        <p:txBody>
          <a:bodyPr wrap="square" lIns="0" tIns="0" rIns="0" bIns="0" anchor="b" anchorCtr="0">
            <a:spAutoFit/>
          </a:bodyPr>
          <a:lstStyle>
            <a:lvl1pPr>
              <a:defRPr sz="3600" spc="-50" baseline="0">
                <a:gradFill>
                  <a:gsLst>
                    <a:gs pos="53365">
                      <a:srgbClr val="FFFFFF"/>
                    </a:gs>
                    <a:gs pos="21764">
                      <a:srgbClr val="FFFFFF"/>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0"/>
            <a:ext cx="5084064" cy="307777"/>
          </a:xfrm>
          <a:noFill/>
        </p:spPr>
        <p:txBody>
          <a:bodyPr wrap="square" lIns="0" tIns="0" rIns="0" bIns="0">
            <a:spAutoFit/>
          </a:bodyPr>
          <a:lstStyle>
            <a:lvl1pPr marL="0" indent="0">
              <a:spcBef>
                <a:spcPts val="0"/>
              </a:spcBef>
              <a:buNone/>
              <a:defRPr sz="2000" spc="0" baseline="0">
                <a:gradFill>
                  <a:gsLst>
                    <a:gs pos="53365">
                      <a:srgbClr val="FFFFFF"/>
                    </a:gs>
                    <a:gs pos="21764">
                      <a:srgbClr val="FFFFFF"/>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white - EMF" descr="Microsoft logo white text version">
            <a:extLst>
              <a:ext uri="{FF2B5EF4-FFF2-40B4-BE49-F238E27FC236}">
                <a16:creationId xmlns:a16="http://schemas.microsoft.com/office/drawing/2014/main" id="{AA220987-CAF7-45F3-B22A-77038A8D8133}"/>
              </a:ext>
            </a:extLst>
          </p:cNvPr>
          <p:cNvPicPr>
            <a:picLocks noChangeAspect="1"/>
          </p:cNvPicPr>
          <p:nvPr userDrawn="1"/>
        </p:nvPicPr>
        <p:blipFill>
          <a:blip r:embed="rId3"/>
          <a:stretch>
            <a:fillRect/>
          </a:stretch>
        </p:blipFill>
        <p:spPr bwMode="black">
          <a:xfrm>
            <a:off x="585216" y="585788"/>
            <a:ext cx="1366245" cy="292608"/>
          </a:xfrm>
          <a:prstGeom prst="rect">
            <a:avLst/>
          </a:prstGeom>
        </p:spPr>
      </p:pic>
    </p:spTree>
    <p:extLst>
      <p:ext uri="{BB962C8B-B14F-4D97-AF65-F5344CB8AC3E}">
        <p14:creationId xmlns:p14="http://schemas.microsoft.com/office/powerpoint/2010/main" val="142308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photo dark">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Picture 7" descr="A group of young people, students,  looking at a computer&#10;">
            <a:extLst>
              <a:ext uri="{FF2B5EF4-FFF2-40B4-BE49-F238E27FC236}">
                <a16:creationId xmlns:a16="http://schemas.microsoft.com/office/drawing/2014/main" id="{5AA75CBB-8F34-43C9-991C-DAF5E5D2D167}"/>
              </a:ext>
            </a:extLst>
          </p:cNvPr>
          <p:cNvPicPr>
            <a:picLocks noChangeAspect="1"/>
          </p:cNvPicPr>
          <p:nvPr userDrawn="1"/>
        </p:nvPicPr>
        <p:blipFill rotWithShape="1">
          <a:blip r:embed="rId3"/>
          <a:srcRect l="14560" r="18791"/>
          <a:stretch/>
        </p:blipFill>
        <p:spPr bwMode="auto">
          <a:xfrm>
            <a:off x="5334000" y="0"/>
            <a:ext cx="6858000" cy="6858000"/>
          </a:xfrm>
          <a:prstGeom prst="rect">
            <a:avLst/>
          </a:prstGeom>
        </p:spPr>
      </p:pic>
      <p:pic>
        <p:nvPicPr>
          <p:cNvPr id="6" name="Picture 5" descr="A view of a city at night&#10;&#10;Description generated with very high confidence">
            <a:extLst>
              <a:ext uri="{FF2B5EF4-FFF2-40B4-BE49-F238E27FC236}">
                <a16:creationId xmlns:a16="http://schemas.microsoft.com/office/drawing/2014/main" id="{59A69FAA-82E5-43BF-86D3-668CAC84CD7B}"/>
              </a:ext>
            </a:extLst>
          </p:cNvPr>
          <p:cNvPicPr>
            <a:picLocks noChangeAspect="1"/>
          </p:cNvPicPr>
          <p:nvPr userDrawn="1"/>
        </p:nvPicPr>
        <p:blipFill rotWithShape="1">
          <a:blip r:embed="rId4"/>
          <a:srcRect l="46867" r="24936"/>
          <a:stretch/>
        </p:blipFill>
        <p:spPr>
          <a:xfrm>
            <a:off x="5334000" y="-2382"/>
            <a:ext cx="6858000" cy="6858000"/>
          </a:xfrm>
          <a:prstGeom prst="rect">
            <a:avLst/>
          </a:prstGeom>
        </p:spPr>
      </p:pic>
    </p:spTree>
    <p:extLst>
      <p:ext uri="{BB962C8B-B14F-4D97-AF65-F5344CB8AC3E}">
        <p14:creationId xmlns:p14="http://schemas.microsoft.com/office/powerpoint/2010/main" val="572876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photo light">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view of a city at night&#10;&#10;Description generated with very high confidence">
            <a:extLst>
              <a:ext uri="{FF2B5EF4-FFF2-40B4-BE49-F238E27FC236}">
                <a16:creationId xmlns:a16="http://schemas.microsoft.com/office/drawing/2014/main" id="{134DB219-C122-4968-AEA9-19D0C448986F}"/>
              </a:ext>
            </a:extLst>
          </p:cNvPr>
          <p:cNvPicPr>
            <a:picLocks noChangeAspect="1"/>
          </p:cNvPicPr>
          <p:nvPr userDrawn="1"/>
        </p:nvPicPr>
        <p:blipFill rotWithShape="1">
          <a:blip r:embed="rId3"/>
          <a:srcRect l="46867" r="24936"/>
          <a:stretch/>
        </p:blipFill>
        <p:spPr>
          <a:xfrm>
            <a:off x="5334000" y="-2382"/>
            <a:ext cx="6858000" cy="6858000"/>
          </a:xfrm>
          <a:prstGeom prst="rect">
            <a:avLst/>
          </a:prstGeom>
        </p:spPr>
      </p:pic>
    </p:spTree>
    <p:extLst>
      <p:ext uri="{BB962C8B-B14F-4D97-AF65-F5344CB8AC3E}">
        <p14:creationId xmlns:p14="http://schemas.microsoft.com/office/powerpoint/2010/main" val="352681085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570673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light">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859636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11127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423212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563907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06067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37578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170315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0697085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4712129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3107517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643976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3766447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0516050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1570254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09834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3778407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spTree>
    <p:extLst>
      <p:ext uri="{BB962C8B-B14F-4D97-AF65-F5344CB8AC3E}">
        <p14:creationId xmlns:p14="http://schemas.microsoft.com/office/powerpoint/2010/main" val="2782802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591964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0682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086588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09958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457252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2194695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532813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l="1089" t="1852" r="2943"/>
          <a:stretch>
            <a:fillRect/>
          </a:stretch>
        </p:blipFill>
        <p:spPr bwMode="auto">
          <a:xfrm>
            <a:off x="0" y="0"/>
            <a:ext cx="12190444"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userDrawn="1"/>
        </p:nvSpPr>
        <p:spPr bwMode="auto">
          <a:xfrm>
            <a:off x="269239" y="2077946"/>
            <a:ext cx="6274974" cy="3592434"/>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85" tIns="143428" rIns="179285" bIns="143428"/>
          <a:lstStyle/>
          <a:p>
            <a:pPr algn="ctr" defTabSz="914102" eaLnBrk="1" hangingPunct="1">
              <a:lnSpc>
                <a:spcPct val="90000"/>
              </a:lnSpc>
              <a:defRPr/>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invGray">
          <a:xfrm>
            <a:off x="448212" y="470068"/>
            <a:ext cx="1792850" cy="3844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p:nvPr>
        </p:nvSpPr>
        <p:spPr bwMode="auto">
          <a:xfrm>
            <a:off x="269302" y="2077814"/>
            <a:ext cx="6276530" cy="1793104"/>
          </a:xfrm>
          <a:noFill/>
        </p:spPr>
        <p:txBody>
          <a:bodyPr anchorCtr="0"/>
          <a:lstStyle>
            <a:lvl1pPr>
              <a:defRPr sz="5294" spc="-98" baseline="0">
                <a:gradFill>
                  <a:gsLst>
                    <a:gs pos="57576">
                      <a:srgbClr val="FFFFFF"/>
                    </a:gs>
                    <a:gs pos="35000">
                      <a:srgbClr val="FFFFFF"/>
                    </a:gs>
                  </a:gsLst>
                  <a:lin ang="5400000" scaled="0"/>
                </a:gradFill>
              </a:defRPr>
            </a:lvl1pPr>
          </a:lstStyle>
          <a:p>
            <a:r>
              <a:rPr lang="en-US"/>
              <a:t>Click to edit Master title style</a:t>
            </a:r>
          </a:p>
        </p:txBody>
      </p:sp>
      <p:sp>
        <p:nvSpPr>
          <p:cNvPr id="3" name="Text Placeholder 2"/>
          <p:cNvSpPr>
            <a:spLocks noGrp="1"/>
          </p:cNvSpPr>
          <p:nvPr>
            <p:ph type="body" sz="quarter" idx="14"/>
          </p:nvPr>
        </p:nvSpPr>
        <p:spPr bwMode="auto">
          <a:xfrm>
            <a:off x="267683" y="3877276"/>
            <a:ext cx="6276530" cy="1793104"/>
          </a:xfrm>
        </p:spPr>
        <p:txBody>
          <a:bodyPr tIns="109728"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a:t>Click to edit Master text styles</a:t>
            </a:r>
          </a:p>
        </p:txBody>
      </p:sp>
    </p:spTree>
    <p:extLst>
      <p:ext uri="{BB962C8B-B14F-4D97-AF65-F5344CB8AC3E}">
        <p14:creationId xmlns:p14="http://schemas.microsoft.com/office/powerpoint/2010/main" val="136625067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pic>
        <p:nvPicPr>
          <p:cNvPr id="4" name="MS logo white - EMF">
            <a:extLst>
              <a:ext uri="{FF2B5EF4-FFF2-40B4-BE49-F238E27FC236}">
                <a16:creationId xmlns:a16="http://schemas.microsoft.com/office/drawing/2014/main" id="{37E26AFE-DE6D-4BB8-BFA8-71844F8CF039}"/>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7052995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48212" y="6001918"/>
            <a:ext cx="1792850" cy="38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title"/>
          </p:nvPr>
        </p:nvSpPr>
        <p:spPr>
          <a:xfrm>
            <a:off x="269302" y="2084187"/>
            <a:ext cx="8964185" cy="1793090"/>
          </a:xfrm>
          <a:noFill/>
        </p:spPr>
        <p:txBody>
          <a:bodyPr anchorCtr="0"/>
          <a:lstStyle>
            <a:lvl1pPr>
              <a:defRPr sz="5294" spc="-98" baseline="0">
                <a:gradFill>
                  <a:gsLst>
                    <a:gs pos="91000">
                      <a:schemeClr val="tx1"/>
                    </a:gs>
                    <a:gs pos="0">
                      <a:schemeClr val="tx1"/>
                    </a:gs>
                  </a:gsLst>
                  <a:lin ang="5400000" scaled="0"/>
                </a:gradFill>
              </a:defRPr>
            </a:lvl1pPr>
          </a:lstStyle>
          <a:p>
            <a:r>
              <a:rPr lang="en-US"/>
              <a:t>Click to edit Master title style</a:t>
            </a:r>
          </a:p>
        </p:txBody>
      </p:sp>
      <p:sp>
        <p:nvSpPr>
          <p:cNvPr id="5" name="Text Placeholder 4"/>
          <p:cNvSpPr>
            <a:spLocks noGrp="1"/>
          </p:cNvSpPr>
          <p:nvPr>
            <p:ph type="body" sz="quarter" idx="12"/>
          </p:nvPr>
        </p:nvSpPr>
        <p:spPr>
          <a:xfrm>
            <a:off x="269301" y="3878574"/>
            <a:ext cx="7171337" cy="1792326"/>
          </a:xfrm>
          <a:noFill/>
        </p:spPr>
        <p:txBody>
          <a:bodyPr tIns="109728"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808906258"/>
      </p:ext>
    </p:extLst>
  </p:cSld>
  <p:clrMapOvr>
    <a:masterClrMapping/>
  </p:clrMapOvr>
  <p:transition spd="slow"/>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2301369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12987"/>
          </a:xfrm>
        </p:spPr>
        <p:txBody>
          <a:bodyPr/>
          <a:lstStyle>
            <a:lvl1pPr>
              <a:defRPr sz="3529"/>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573454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35147992"/>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06080507"/>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23604790"/>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1186356"/>
            <a:ext cx="9859116" cy="2139688"/>
          </a:xfrm>
          <a:noFill/>
        </p:spPr>
        <p:txBody>
          <a:bodyPr anchorCtr="0">
            <a:spAutoFit/>
          </a:bodyPr>
          <a:lstStyle>
            <a:lvl1pPr>
              <a:defRPr sz="7058" spc="-98" baseline="0">
                <a:gradFill>
                  <a:gsLst>
                    <a:gs pos="0">
                      <a:schemeClr val="tx1"/>
                    </a:gs>
                    <a:gs pos="100000">
                      <a:schemeClr val="tx1"/>
                    </a:gs>
                  </a:gsLst>
                  <a:lin ang="5400000" scaled="0"/>
                </a:gradFill>
              </a:defRPr>
            </a:lvl1pPr>
          </a:lstStyle>
          <a:p>
            <a:r>
              <a:rPr lang="en-US"/>
              <a:t>Click to edit Master title style</a:t>
            </a:r>
          </a:p>
        </p:txBody>
      </p:sp>
      <p:sp>
        <p:nvSpPr>
          <p:cNvPr id="5" name="Text Placeholder 4"/>
          <p:cNvSpPr>
            <a:spLocks noGrp="1"/>
          </p:cNvSpPr>
          <p:nvPr>
            <p:ph type="body" sz="quarter" idx="12"/>
          </p:nvPr>
        </p:nvSpPr>
        <p:spPr>
          <a:xfrm>
            <a:off x="269240" y="3877276"/>
            <a:ext cx="9860674" cy="778565"/>
          </a:xfrm>
          <a:noFill/>
        </p:spPr>
        <p:txBody>
          <a:bodyPr lIns="182880" tIns="146304" rIns="182880" bIns="146304"/>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a:t>Click to edit Master text styles</a:t>
            </a:r>
          </a:p>
        </p:txBody>
      </p:sp>
    </p:spTree>
    <p:extLst>
      <p:ext uri="{BB962C8B-B14F-4D97-AF65-F5344CB8AC3E}">
        <p14:creationId xmlns:p14="http://schemas.microsoft.com/office/powerpoint/2010/main" val="4120457337"/>
      </p:ext>
    </p:extLst>
  </p:cSld>
  <p:clrMapOvr>
    <a:masterClrMapping/>
  </p:clrMapOvr>
  <p:transition spd="slow"/>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1186356"/>
            <a:ext cx="9859116" cy="2139688"/>
          </a:xfrm>
          <a:noFill/>
        </p:spPr>
        <p:txBody>
          <a:bodyPr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972821646"/>
      </p:ext>
    </p:extLst>
  </p:cSld>
  <p:clrMapOvr>
    <a:masterClrMapping/>
  </p:clrMapOvr>
  <p:transition spd="slow"/>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58793"/>
          </a:xfrm>
          <a:noFill/>
        </p:spPr>
        <p:txBody>
          <a:bodyPr anchorCtr="0">
            <a:spAutoFit/>
          </a:bodyPr>
          <a:lstStyle>
            <a:lvl1pPr>
              <a:defRPr sz="7058" spc="-98" baseline="0">
                <a:gradFill>
                  <a:gsLst>
                    <a:gs pos="100000">
                      <a:schemeClr val="tx1"/>
                    </a:gs>
                    <a:gs pos="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5505149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58793"/>
          </a:xfrm>
          <a:noFill/>
        </p:spPr>
        <p:txBody>
          <a:bodyPr anchorCtr="0">
            <a:spAutoFit/>
          </a:bodyPr>
          <a:lstStyle>
            <a:lvl1pPr>
              <a:defRPr sz="7058" spc="-98" baseline="0">
                <a:gradFill>
                  <a:gsLst>
                    <a:gs pos="100000">
                      <a:schemeClr val="tx1"/>
                    </a:gs>
                    <a:gs pos="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07469726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rgbClr val="0D0D0D"/>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grpSp>
        <p:nvGrpSpPr>
          <p:cNvPr id="23" name="Group 21">
            <a:extLst>
              <a:ext uri="{FF2B5EF4-FFF2-40B4-BE49-F238E27FC236}">
                <a16:creationId xmlns:a16="http://schemas.microsoft.com/office/drawing/2014/main" id="{CCA3297E-0F93-4552-85D2-88342B4B6234}"/>
              </a:ext>
            </a:extLst>
          </p:cNvPr>
          <p:cNvGrpSpPr>
            <a:grpSpLocks noChangeAspect="1"/>
          </p:cNvGrpSpPr>
          <p:nvPr userDrawn="1"/>
        </p:nvGrpSpPr>
        <p:grpSpPr bwMode="auto">
          <a:xfrm>
            <a:off x="584200" y="585788"/>
            <a:ext cx="2032492" cy="292608"/>
            <a:chOff x="428" y="664"/>
            <a:chExt cx="4126" cy="594"/>
          </a:xfrm>
        </p:grpSpPr>
        <p:sp>
          <p:nvSpPr>
            <p:cNvPr id="24" name="Freeform 22">
              <a:extLst>
                <a:ext uri="{FF2B5EF4-FFF2-40B4-BE49-F238E27FC236}">
                  <a16:creationId xmlns:a16="http://schemas.microsoft.com/office/drawing/2014/main" id="{E6AC06CD-6E57-4912-AF59-31B0BC18B27D}"/>
                </a:ext>
              </a:extLst>
            </p:cNvPr>
            <p:cNvSpPr>
              <a:spLocks noEditPoints="1"/>
            </p:cNvSpPr>
            <p:nvPr/>
          </p:nvSpPr>
          <p:spPr bwMode="auto">
            <a:xfrm>
              <a:off x="3296" y="784"/>
              <a:ext cx="335" cy="354"/>
            </a:xfrm>
            <a:custGeom>
              <a:avLst/>
              <a:gdLst>
                <a:gd name="T0" fmla="*/ 202 w 335"/>
                <a:gd name="T1" fmla="*/ 0 h 354"/>
                <a:gd name="T2" fmla="*/ 335 w 335"/>
                <a:gd name="T3" fmla="*/ 354 h 354"/>
                <a:gd name="T4" fmla="*/ 267 w 335"/>
                <a:gd name="T5" fmla="*/ 354 h 354"/>
                <a:gd name="T6" fmla="*/ 237 w 335"/>
                <a:gd name="T7" fmla="*/ 266 h 354"/>
                <a:gd name="T8" fmla="*/ 96 w 335"/>
                <a:gd name="T9" fmla="*/ 266 h 354"/>
                <a:gd name="T10" fmla="*/ 67 w 335"/>
                <a:gd name="T11" fmla="*/ 354 h 354"/>
                <a:gd name="T12" fmla="*/ 0 w 335"/>
                <a:gd name="T13" fmla="*/ 354 h 354"/>
                <a:gd name="T14" fmla="*/ 133 w 335"/>
                <a:gd name="T15" fmla="*/ 0 h 354"/>
                <a:gd name="T16" fmla="*/ 202 w 335"/>
                <a:gd name="T17" fmla="*/ 0 h 354"/>
                <a:gd name="T18" fmla="*/ 165 w 335"/>
                <a:gd name="T19" fmla="*/ 66 h 354"/>
                <a:gd name="T20" fmla="*/ 112 w 335"/>
                <a:gd name="T21" fmla="*/ 214 h 354"/>
                <a:gd name="T22" fmla="*/ 218 w 335"/>
                <a:gd name="T23" fmla="*/ 214 h 354"/>
                <a:gd name="T24" fmla="*/ 167 w 335"/>
                <a:gd name="T25" fmla="*/ 66 h 354"/>
                <a:gd name="T26" fmla="*/ 165 w 335"/>
                <a:gd name="T27" fmla="*/ 66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54">
                  <a:moveTo>
                    <a:pt x="202" y="0"/>
                  </a:moveTo>
                  <a:lnTo>
                    <a:pt x="335" y="354"/>
                  </a:lnTo>
                  <a:lnTo>
                    <a:pt x="267" y="354"/>
                  </a:lnTo>
                  <a:lnTo>
                    <a:pt x="237" y="266"/>
                  </a:lnTo>
                  <a:lnTo>
                    <a:pt x="96" y="266"/>
                  </a:lnTo>
                  <a:lnTo>
                    <a:pt x="67" y="354"/>
                  </a:lnTo>
                  <a:lnTo>
                    <a:pt x="0" y="354"/>
                  </a:lnTo>
                  <a:lnTo>
                    <a:pt x="133" y="0"/>
                  </a:lnTo>
                  <a:lnTo>
                    <a:pt x="202" y="0"/>
                  </a:lnTo>
                  <a:close/>
                  <a:moveTo>
                    <a:pt x="165" y="66"/>
                  </a:moveTo>
                  <a:lnTo>
                    <a:pt x="112" y="214"/>
                  </a:lnTo>
                  <a:lnTo>
                    <a:pt x="218" y="214"/>
                  </a:lnTo>
                  <a:lnTo>
                    <a:pt x="167" y="66"/>
                  </a:lnTo>
                  <a:lnTo>
                    <a:pt x="165" y="66"/>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23">
              <a:extLst>
                <a:ext uri="{FF2B5EF4-FFF2-40B4-BE49-F238E27FC236}">
                  <a16:creationId xmlns:a16="http://schemas.microsoft.com/office/drawing/2014/main" id="{1FB6540D-FE4E-4D51-BF2D-3A6D666316DE}"/>
                </a:ext>
              </a:extLst>
            </p:cNvPr>
            <p:cNvSpPr>
              <a:spLocks/>
            </p:cNvSpPr>
            <p:nvPr/>
          </p:nvSpPr>
          <p:spPr bwMode="auto">
            <a:xfrm>
              <a:off x="3651" y="883"/>
              <a:ext cx="213" cy="255"/>
            </a:xfrm>
            <a:custGeom>
              <a:avLst/>
              <a:gdLst>
                <a:gd name="T0" fmla="*/ 8 w 213"/>
                <a:gd name="T1" fmla="*/ 0 h 255"/>
                <a:gd name="T2" fmla="*/ 211 w 213"/>
                <a:gd name="T3" fmla="*/ 0 h 255"/>
                <a:gd name="T4" fmla="*/ 211 w 213"/>
                <a:gd name="T5" fmla="*/ 24 h 255"/>
                <a:gd name="T6" fmla="*/ 78 w 213"/>
                <a:gd name="T7" fmla="*/ 208 h 255"/>
                <a:gd name="T8" fmla="*/ 213 w 213"/>
                <a:gd name="T9" fmla="*/ 208 h 255"/>
                <a:gd name="T10" fmla="*/ 213 w 213"/>
                <a:gd name="T11" fmla="*/ 255 h 255"/>
                <a:gd name="T12" fmla="*/ 0 w 213"/>
                <a:gd name="T13" fmla="*/ 255 h 255"/>
                <a:gd name="T14" fmla="*/ 0 w 213"/>
                <a:gd name="T15" fmla="*/ 229 h 255"/>
                <a:gd name="T16" fmla="*/ 131 w 213"/>
                <a:gd name="T17" fmla="*/ 49 h 255"/>
                <a:gd name="T18" fmla="*/ 8 w 213"/>
                <a:gd name="T19" fmla="*/ 49 h 255"/>
                <a:gd name="T20" fmla="*/ 8 w 213"/>
                <a:gd name="T21"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3" h="255">
                  <a:moveTo>
                    <a:pt x="8" y="0"/>
                  </a:moveTo>
                  <a:lnTo>
                    <a:pt x="211" y="0"/>
                  </a:lnTo>
                  <a:lnTo>
                    <a:pt x="211" y="24"/>
                  </a:lnTo>
                  <a:lnTo>
                    <a:pt x="78" y="208"/>
                  </a:lnTo>
                  <a:lnTo>
                    <a:pt x="213" y="208"/>
                  </a:lnTo>
                  <a:lnTo>
                    <a:pt x="213" y="255"/>
                  </a:lnTo>
                  <a:lnTo>
                    <a:pt x="0" y="255"/>
                  </a:lnTo>
                  <a:lnTo>
                    <a:pt x="0" y="229"/>
                  </a:lnTo>
                  <a:lnTo>
                    <a:pt x="131" y="49"/>
                  </a:lnTo>
                  <a:lnTo>
                    <a:pt x="8" y="49"/>
                  </a:lnTo>
                  <a:lnTo>
                    <a:pt x="8"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24">
              <a:extLst>
                <a:ext uri="{FF2B5EF4-FFF2-40B4-BE49-F238E27FC236}">
                  <a16:creationId xmlns:a16="http://schemas.microsoft.com/office/drawing/2014/main" id="{B1B507C2-89A8-49E0-8A1C-0CC243D2C78D}"/>
                </a:ext>
              </a:extLst>
            </p:cNvPr>
            <p:cNvSpPr>
              <a:spLocks/>
            </p:cNvSpPr>
            <p:nvPr/>
          </p:nvSpPr>
          <p:spPr bwMode="auto">
            <a:xfrm>
              <a:off x="3890" y="883"/>
              <a:ext cx="227" cy="260"/>
            </a:xfrm>
            <a:custGeom>
              <a:avLst/>
              <a:gdLst>
                <a:gd name="T0" fmla="*/ 111 w 111"/>
                <a:gd name="T1" fmla="*/ 0 h 126"/>
                <a:gd name="T2" fmla="*/ 111 w 111"/>
                <a:gd name="T3" fmla="*/ 124 h 126"/>
                <a:gd name="T4" fmla="*/ 81 w 111"/>
                <a:gd name="T5" fmla="*/ 124 h 126"/>
                <a:gd name="T6" fmla="*/ 81 w 111"/>
                <a:gd name="T7" fmla="*/ 108 h 126"/>
                <a:gd name="T8" fmla="*/ 81 w 111"/>
                <a:gd name="T9" fmla="*/ 108 h 126"/>
                <a:gd name="T10" fmla="*/ 66 w 111"/>
                <a:gd name="T11" fmla="*/ 121 h 126"/>
                <a:gd name="T12" fmla="*/ 44 w 111"/>
                <a:gd name="T13" fmla="*/ 126 h 126"/>
                <a:gd name="T14" fmla="*/ 11 w 111"/>
                <a:gd name="T15" fmla="*/ 114 h 126"/>
                <a:gd name="T16" fmla="*/ 0 w 111"/>
                <a:gd name="T17" fmla="*/ 76 h 126"/>
                <a:gd name="T18" fmla="*/ 0 w 111"/>
                <a:gd name="T19" fmla="*/ 0 h 126"/>
                <a:gd name="T20" fmla="*/ 29 w 111"/>
                <a:gd name="T21" fmla="*/ 0 h 126"/>
                <a:gd name="T22" fmla="*/ 29 w 111"/>
                <a:gd name="T23" fmla="*/ 72 h 126"/>
                <a:gd name="T24" fmla="*/ 35 w 111"/>
                <a:gd name="T25" fmla="*/ 96 h 126"/>
                <a:gd name="T26" fmla="*/ 54 w 111"/>
                <a:gd name="T27" fmla="*/ 104 h 126"/>
                <a:gd name="T28" fmla="*/ 74 w 111"/>
                <a:gd name="T29" fmla="*/ 95 h 126"/>
                <a:gd name="T30" fmla="*/ 81 w 111"/>
                <a:gd name="T31" fmla="*/ 72 h 126"/>
                <a:gd name="T32" fmla="*/ 81 w 111"/>
                <a:gd name="T33" fmla="*/ 0 h 126"/>
                <a:gd name="T34" fmla="*/ 111 w 111"/>
                <a:gd name="T35"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26">
                  <a:moveTo>
                    <a:pt x="111" y="0"/>
                  </a:moveTo>
                  <a:cubicBezTo>
                    <a:pt x="111" y="124"/>
                    <a:pt x="111" y="124"/>
                    <a:pt x="111" y="124"/>
                  </a:cubicBezTo>
                  <a:cubicBezTo>
                    <a:pt x="81" y="124"/>
                    <a:pt x="81" y="124"/>
                    <a:pt x="81" y="124"/>
                  </a:cubicBezTo>
                  <a:cubicBezTo>
                    <a:pt x="81" y="108"/>
                    <a:pt x="81" y="108"/>
                    <a:pt x="81" y="108"/>
                  </a:cubicBezTo>
                  <a:cubicBezTo>
                    <a:pt x="81" y="108"/>
                    <a:pt x="81" y="108"/>
                    <a:pt x="81" y="108"/>
                  </a:cubicBezTo>
                  <a:cubicBezTo>
                    <a:pt x="77" y="114"/>
                    <a:pt x="72" y="118"/>
                    <a:pt x="66" y="121"/>
                  </a:cubicBezTo>
                  <a:cubicBezTo>
                    <a:pt x="59" y="124"/>
                    <a:pt x="52" y="126"/>
                    <a:pt x="44" y="126"/>
                  </a:cubicBezTo>
                  <a:cubicBezTo>
                    <a:pt x="29" y="126"/>
                    <a:pt x="18" y="122"/>
                    <a:pt x="11" y="114"/>
                  </a:cubicBezTo>
                  <a:cubicBezTo>
                    <a:pt x="3" y="106"/>
                    <a:pt x="0" y="93"/>
                    <a:pt x="0" y="76"/>
                  </a:cubicBezTo>
                  <a:cubicBezTo>
                    <a:pt x="0" y="0"/>
                    <a:pt x="0" y="0"/>
                    <a:pt x="0" y="0"/>
                  </a:cubicBezTo>
                  <a:cubicBezTo>
                    <a:pt x="29" y="0"/>
                    <a:pt x="29" y="0"/>
                    <a:pt x="29" y="0"/>
                  </a:cubicBezTo>
                  <a:cubicBezTo>
                    <a:pt x="29" y="72"/>
                    <a:pt x="29" y="72"/>
                    <a:pt x="29" y="72"/>
                  </a:cubicBezTo>
                  <a:cubicBezTo>
                    <a:pt x="29" y="83"/>
                    <a:pt x="31" y="91"/>
                    <a:pt x="35" y="96"/>
                  </a:cubicBezTo>
                  <a:cubicBezTo>
                    <a:pt x="40" y="101"/>
                    <a:pt x="46" y="104"/>
                    <a:pt x="54" y="104"/>
                  </a:cubicBezTo>
                  <a:cubicBezTo>
                    <a:pt x="62" y="104"/>
                    <a:pt x="69" y="101"/>
                    <a:pt x="74" y="95"/>
                  </a:cubicBezTo>
                  <a:cubicBezTo>
                    <a:pt x="79" y="89"/>
                    <a:pt x="81" y="82"/>
                    <a:pt x="81" y="72"/>
                  </a:cubicBezTo>
                  <a:cubicBezTo>
                    <a:pt x="81" y="0"/>
                    <a:pt x="81" y="0"/>
                    <a:pt x="81" y="0"/>
                  </a:cubicBezTo>
                  <a:lnTo>
                    <a:pt x="111"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25">
              <a:extLst>
                <a:ext uri="{FF2B5EF4-FFF2-40B4-BE49-F238E27FC236}">
                  <a16:creationId xmlns:a16="http://schemas.microsoft.com/office/drawing/2014/main" id="{4A273316-480D-4672-8FD3-B0EAE47D0344}"/>
                </a:ext>
              </a:extLst>
            </p:cNvPr>
            <p:cNvSpPr>
              <a:spLocks/>
            </p:cNvSpPr>
            <p:nvPr/>
          </p:nvSpPr>
          <p:spPr bwMode="auto">
            <a:xfrm>
              <a:off x="4172" y="879"/>
              <a:ext cx="147" cy="259"/>
            </a:xfrm>
            <a:custGeom>
              <a:avLst/>
              <a:gdLst>
                <a:gd name="T0" fmla="*/ 61 w 72"/>
                <a:gd name="T1" fmla="*/ 0 h 126"/>
                <a:gd name="T2" fmla="*/ 67 w 72"/>
                <a:gd name="T3" fmla="*/ 1 h 126"/>
                <a:gd name="T4" fmla="*/ 72 w 72"/>
                <a:gd name="T5" fmla="*/ 2 h 126"/>
                <a:gd name="T6" fmla="*/ 72 w 72"/>
                <a:gd name="T7" fmla="*/ 32 h 126"/>
                <a:gd name="T8" fmla="*/ 65 w 72"/>
                <a:gd name="T9" fmla="*/ 28 h 126"/>
                <a:gd name="T10" fmla="*/ 54 w 72"/>
                <a:gd name="T11" fmla="*/ 27 h 126"/>
                <a:gd name="T12" fmla="*/ 36 w 72"/>
                <a:gd name="T13" fmla="*/ 36 h 126"/>
                <a:gd name="T14" fmla="*/ 29 w 72"/>
                <a:gd name="T15" fmla="*/ 64 h 126"/>
                <a:gd name="T16" fmla="*/ 29 w 72"/>
                <a:gd name="T17" fmla="*/ 126 h 126"/>
                <a:gd name="T18" fmla="*/ 0 w 72"/>
                <a:gd name="T19" fmla="*/ 126 h 126"/>
                <a:gd name="T20" fmla="*/ 0 w 72"/>
                <a:gd name="T21" fmla="*/ 2 h 126"/>
                <a:gd name="T22" fmla="*/ 29 w 72"/>
                <a:gd name="T23" fmla="*/ 2 h 126"/>
                <a:gd name="T24" fmla="*/ 29 w 72"/>
                <a:gd name="T25" fmla="*/ 22 h 126"/>
                <a:gd name="T26" fmla="*/ 29 w 72"/>
                <a:gd name="T27" fmla="*/ 22 h 126"/>
                <a:gd name="T28" fmla="*/ 41 w 72"/>
                <a:gd name="T29" fmla="*/ 6 h 126"/>
                <a:gd name="T30" fmla="*/ 61 w 72"/>
                <a:gd name="T31"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126">
                  <a:moveTo>
                    <a:pt x="61" y="0"/>
                  </a:moveTo>
                  <a:cubicBezTo>
                    <a:pt x="63" y="0"/>
                    <a:pt x="65" y="1"/>
                    <a:pt x="67" y="1"/>
                  </a:cubicBezTo>
                  <a:cubicBezTo>
                    <a:pt x="69" y="1"/>
                    <a:pt x="70" y="2"/>
                    <a:pt x="72" y="2"/>
                  </a:cubicBezTo>
                  <a:cubicBezTo>
                    <a:pt x="72" y="32"/>
                    <a:pt x="72" y="32"/>
                    <a:pt x="72" y="32"/>
                  </a:cubicBezTo>
                  <a:cubicBezTo>
                    <a:pt x="70" y="31"/>
                    <a:pt x="68" y="29"/>
                    <a:pt x="65" y="28"/>
                  </a:cubicBezTo>
                  <a:cubicBezTo>
                    <a:pt x="62" y="27"/>
                    <a:pt x="58" y="27"/>
                    <a:pt x="54" y="27"/>
                  </a:cubicBezTo>
                  <a:cubicBezTo>
                    <a:pt x="47" y="27"/>
                    <a:pt x="41" y="30"/>
                    <a:pt x="36" y="36"/>
                  </a:cubicBezTo>
                  <a:cubicBezTo>
                    <a:pt x="31" y="42"/>
                    <a:pt x="29" y="51"/>
                    <a:pt x="29" y="64"/>
                  </a:cubicBezTo>
                  <a:cubicBezTo>
                    <a:pt x="29" y="126"/>
                    <a:pt x="29" y="126"/>
                    <a:pt x="29" y="126"/>
                  </a:cubicBezTo>
                  <a:cubicBezTo>
                    <a:pt x="0" y="126"/>
                    <a:pt x="0" y="126"/>
                    <a:pt x="0" y="126"/>
                  </a:cubicBezTo>
                  <a:cubicBezTo>
                    <a:pt x="0" y="2"/>
                    <a:pt x="0" y="2"/>
                    <a:pt x="0" y="2"/>
                  </a:cubicBezTo>
                  <a:cubicBezTo>
                    <a:pt x="29" y="2"/>
                    <a:pt x="29" y="2"/>
                    <a:pt x="29" y="2"/>
                  </a:cubicBezTo>
                  <a:cubicBezTo>
                    <a:pt x="29" y="22"/>
                    <a:pt x="29" y="22"/>
                    <a:pt x="29" y="22"/>
                  </a:cubicBezTo>
                  <a:cubicBezTo>
                    <a:pt x="29" y="22"/>
                    <a:pt x="29" y="22"/>
                    <a:pt x="29" y="22"/>
                  </a:cubicBezTo>
                  <a:cubicBezTo>
                    <a:pt x="32" y="15"/>
                    <a:pt x="36" y="10"/>
                    <a:pt x="41" y="6"/>
                  </a:cubicBezTo>
                  <a:cubicBezTo>
                    <a:pt x="47" y="2"/>
                    <a:pt x="53" y="0"/>
                    <a:pt x="61"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26">
              <a:extLst>
                <a:ext uri="{FF2B5EF4-FFF2-40B4-BE49-F238E27FC236}">
                  <a16:creationId xmlns:a16="http://schemas.microsoft.com/office/drawing/2014/main" id="{BC01E698-A488-4CD3-BE95-559AF05EDCEF}"/>
                </a:ext>
              </a:extLst>
            </p:cNvPr>
            <p:cNvSpPr>
              <a:spLocks noEditPoints="1"/>
            </p:cNvSpPr>
            <p:nvPr/>
          </p:nvSpPr>
          <p:spPr bwMode="auto">
            <a:xfrm>
              <a:off x="4321" y="879"/>
              <a:ext cx="233" cy="266"/>
            </a:xfrm>
            <a:custGeom>
              <a:avLst/>
              <a:gdLst>
                <a:gd name="T0" fmla="*/ 104 w 114"/>
                <a:gd name="T1" fmla="*/ 95 h 129"/>
                <a:gd name="T2" fmla="*/ 104 w 114"/>
                <a:gd name="T3" fmla="*/ 119 h 129"/>
                <a:gd name="T4" fmla="*/ 85 w 114"/>
                <a:gd name="T5" fmla="*/ 127 h 129"/>
                <a:gd name="T6" fmla="*/ 60 w 114"/>
                <a:gd name="T7" fmla="*/ 129 h 129"/>
                <a:gd name="T8" fmla="*/ 16 w 114"/>
                <a:gd name="T9" fmla="*/ 113 h 129"/>
                <a:gd name="T10" fmla="*/ 0 w 114"/>
                <a:gd name="T11" fmla="*/ 66 h 129"/>
                <a:gd name="T12" fmla="*/ 17 w 114"/>
                <a:gd name="T13" fmla="*/ 19 h 129"/>
                <a:gd name="T14" fmla="*/ 59 w 114"/>
                <a:gd name="T15" fmla="*/ 0 h 129"/>
                <a:gd name="T16" fmla="*/ 99 w 114"/>
                <a:gd name="T17" fmla="*/ 16 h 129"/>
                <a:gd name="T18" fmla="*/ 114 w 114"/>
                <a:gd name="T19" fmla="*/ 59 h 129"/>
                <a:gd name="T20" fmla="*/ 114 w 114"/>
                <a:gd name="T21" fmla="*/ 73 h 129"/>
                <a:gd name="T22" fmla="*/ 29 w 114"/>
                <a:gd name="T23" fmla="*/ 73 h 129"/>
                <a:gd name="T24" fmla="*/ 41 w 114"/>
                <a:gd name="T25" fmla="*/ 99 h 129"/>
                <a:gd name="T26" fmla="*/ 67 w 114"/>
                <a:gd name="T27" fmla="*/ 107 h 129"/>
                <a:gd name="T28" fmla="*/ 87 w 114"/>
                <a:gd name="T29" fmla="*/ 104 h 129"/>
                <a:gd name="T30" fmla="*/ 104 w 114"/>
                <a:gd name="T31" fmla="*/ 95 h 129"/>
                <a:gd name="T32" fmla="*/ 85 w 114"/>
                <a:gd name="T33" fmla="*/ 52 h 129"/>
                <a:gd name="T34" fmla="*/ 78 w 114"/>
                <a:gd name="T35" fmla="*/ 30 h 129"/>
                <a:gd name="T36" fmla="*/ 59 w 114"/>
                <a:gd name="T37" fmla="*/ 22 h 129"/>
                <a:gd name="T38" fmla="*/ 41 w 114"/>
                <a:gd name="T39" fmla="*/ 30 h 129"/>
                <a:gd name="T40" fmla="*/ 30 w 114"/>
                <a:gd name="T41" fmla="*/ 52 h 129"/>
                <a:gd name="T42" fmla="*/ 85 w 114"/>
                <a:gd name="T43" fmla="*/ 5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 h="129">
                  <a:moveTo>
                    <a:pt x="104" y="95"/>
                  </a:moveTo>
                  <a:cubicBezTo>
                    <a:pt x="104" y="119"/>
                    <a:pt x="104" y="119"/>
                    <a:pt x="104" y="119"/>
                  </a:cubicBezTo>
                  <a:cubicBezTo>
                    <a:pt x="99" y="122"/>
                    <a:pt x="92" y="125"/>
                    <a:pt x="85" y="127"/>
                  </a:cubicBezTo>
                  <a:cubicBezTo>
                    <a:pt x="77" y="128"/>
                    <a:pt x="69" y="129"/>
                    <a:pt x="60" y="129"/>
                  </a:cubicBezTo>
                  <a:cubicBezTo>
                    <a:pt x="41" y="129"/>
                    <a:pt x="26" y="124"/>
                    <a:pt x="16" y="113"/>
                  </a:cubicBezTo>
                  <a:cubicBezTo>
                    <a:pt x="5" y="101"/>
                    <a:pt x="0" y="86"/>
                    <a:pt x="0" y="66"/>
                  </a:cubicBezTo>
                  <a:cubicBezTo>
                    <a:pt x="0" y="47"/>
                    <a:pt x="6" y="31"/>
                    <a:pt x="17" y="19"/>
                  </a:cubicBezTo>
                  <a:cubicBezTo>
                    <a:pt x="28" y="6"/>
                    <a:pt x="42" y="0"/>
                    <a:pt x="59" y="0"/>
                  </a:cubicBezTo>
                  <a:cubicBezTo>
                    <a:pt x="76" y="0"/>
                    <a:pt x="90" y="5"/>
                    <a:pt x="99" y="16"/>
                  </a:cubicBezTo>
                  <a:cubicBezTo>
                    <a:pt x="109" y="26"/>
                    <a:pt x="114" y="41"/>
                    <a:pt x="114" y="59"/>
                  </a:cubicBezTo>
                  <a:cubicBezTo>
                    <a:pt x="114" y="73"/>
                    <a:pt x="114" y="73"/>
                    <a:pt x="114" y="73"/>
                  </a:cubicBezTo>
                  <a:cubicBezTo>
                    <a:pt x="29" y="73"/>
                    <a:pt x="29" y="73"/>
                    <a:pt x="29" y="73"/>
                  </a:cubicBezTo>
                  <a:cubicBezTo>
                    <a:pt x="30" y="86"/>
                    <a:pt x="34" y="94"/>
                    <a:pt x="41" y="99"/>
                  </a:cubicBezTo>
                  <a:cubicBezTo>
                    <a:pt x="47" y="104"/>
                    <a:pt x="56" y="107"/>
                    <a:pt x="67" y="107"/>
                  </a:cubicBezTo>
                  <a:cubicBezTo>
                    <a:pt x="74" y="107"/>
                    <a:pt x="80" y="106"/>
                    <a:pt x="87" y="104"/>
                  </a:cubicBezTo>
                  <a:cubicBezTo>
                    <a:pt x="93" y="101"/>
                    <a:pt x="99" y="99"/>
                    <a:pt x="104" y="95"/>
                  </a:cubicBezTo>
                  <a:close/>
                  <a:moveTo>
                    <a:pt x="85" y="52"/>
                  </a:moveTo>
                  <a:cubicBezTo>
                    <a:pt x="85" y="42"/>
                    <a:pt x="83" y="35"/>
                    <a:pt x="78" y="30"/>
                  </a:cubicBezTo>
                  <a:cubicBezTo>
                    <a:pt x="74" y="25"/>
                    <a:pt x="68" y="22"/>
                    <a:pt x="59" y="22"/>
                  </a:cubicBezTo>
                  <a:cubicBezTo>
                    <a:pt x="52" y="22"/>
                    <a:pt x="46" y="25"/>
                    <a:pt x="41" y="30"/>
                  </a:cubicBezTo>
                  <a:cubicBezTo>
                    <a:pt x="35" y="35"/>
                    <a:pt x="31" y="42"/>
                    <a:pt x="30" y="52"/>
                  </a:cubicBezTo>
                  <a:lnTo>
                    <a:pt x="85" y="5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27">
              <a:extLst>
                <a:ext uri="{FF2B5EF4-FFF2-40B4-BE49-F238E27FC236}">
                  <a16:creationId xmlns:a16="http://schemas.microsoft.com/office/drawing/2014/main" id="{8D29D99E-BE67-46FF-A12E-57E492AB24C9}"/>
                </a:ext>
              </a:extLst>
            </p:cNvPr>
            <p:cNvSpPr>
              <a:spLocks noEditPoints="1"/>
            </p:cNvSpPr>
            <p:nvPr/>
          </p:nvSpPr>
          <p:spPr bwMode="auto">
            <a:xfrm>
              <a:off x="1192" y="757"/>
              <a:ext cx="1996" cy="388"/>
            </a:xfrm>
            <a:custGeom>
              <a:avLst/>
              <a:gdLst>
                <a:gd name="T0" fmla="*/ 157 w 977"/>
                <a:gd name="T1" fmla="*/ 185 h 188"/>
                <a:gd name="T2" fmla="*/ 103 w 977"/>
                <a:gd name="T3" fmla="*/ 185 h 188"/>
                <a:gd name="T4" fmla="*/ 28 w 977"/>
                <a:gd name="T5" fmla="*/ 50 h 188"/>
                <a:gd name="T6" fmla="*/ 0 w 977"/>
                <a:gd name="T7" fmla="*/ 13 h 188"/>
                <a:gd name="T8" fmla="*/ 94 w 977"/>
                <a:gd name="T9" fmla="*/ 141 h 188"/>
                <a:gd name="T10" fmla="*/ 212 w 977"/>
                <a:gd name="T11" fmla="*/ 26 h 188"/>
                <a:gd name="T12" fmla="*/ 243 w 977"/>
                <a:gd name="T13" fmla="*/ 14 h 188"/>
                <a:gd name="T14" fmla="*/ 230 w 977"/>
                <a:gd name="T15" fmla="*/ 42 h 188"/>
                <a:gd name="T16" fmla="*/ 245 w 977"/>
                <a:gd name="T17" fmla="*/ 61 h 188"/>
                <a:gd name="T18" fmla="*/ 215 w 977"/>
                <a:gd name="T19" fmla="*/ 61 h 188"/>
                <a:gd name="T20" fmla="*/ 347 w 977"/>
                <a:gd name="T21" fmla="*/ 161 h 188"/>
                <a:gd name="T22" fmla="*/ 346 w 977"/>
                <a:gd name="T23" fmla="*/ 186 h 188"/>
                <a:gd name="T24" fmla="*/ 265 w 977"/>
                <a:gd name="T25" fmla="*/ 127 h 188"/>
                <a:gd name="T26" fmla="*/ 349 w 977"/>
                <a:gd name="T27" fmla="*/ 60 h 188"/>
                <a:gd name="T28" fmla="*/ 348 w 977"/>
                <a:gd name="T29" fmla="*/ 86 h 188"/>
                <a:gd name="T30" fmla="*/ 295 w 977"/>
                <a:gd name="T31" fmla="*/ 124 h 188"/>
                <a:gd name="T32" fmla="*/ 445 w 977"/>
                <a:gd name="T33" fmla="*/ 59 h 188"/>
                <a:gd name="T34" fmla="*/ 456 w 977"/>
                <a:gd name="T35" fmla="*/ 91 h 188"/>
                <a:gd name="T36" fmla="*/ 420 w 977"/>
                <a:gd name="T37" fmla="*/ 95 h 188"/>
                <a:gd name="T38" fmla="*/ 384 w 977"/>
                <a:gd name="T39" fmla="*/ 185 h 188"/>
                <a:gd name="T40" fmla="*/ 413 w 977"/>
                <a:gd name="T41" fmla="*/ 81 h 188"/>
                <a:gd name="T42" fmla="*/ 445 w 977"/>
                <a:gd name="T43" fmla="*/ 59 h 188"/>
                <a:gd name="T44" fmla="*/ 523 w 977"/>
                <a:gd name="T45" fmla="*/ 59 h 188"/>
                <a:gd name="T46" fmla="*/ 567 w 977"/>
                <a:gd name="T47" fmla="*/ 171 h 188"/>
                <a:gd name="T48" fmla="*/ 457 w 977"/>
                <a:gd name="T49" fmla="*/ 125 h 188"/>
                <a:gd name="T50" fmla="*/ 522 w 977"/>
                <a:gd name="T51" fmla="*/ 164 h 188"/>
                <a:gd name="T52" fmla="*/ 546 w 977"/>
                <a:gd name="T53" fmla="*/ 93 h 188"/>
                <a:gd name="T54" fmla="*/ 488 w 977"/>
                <a:gd name="T55" fmla="*/ 124 h 188"/>
                <a:gd name="T56" fmla="*/ 650 w 977"/>
                <a:gd name="T57" fmla="*/ 113 h 188"/>
                <a:gd name="T58" fmla="*/ 668 w 977"/>
                <a:gd name="T59" fmla="*/ 178 h 188"/>
                <a:gd name="T60" fmla="*/ 599 w 977"/>
                <a:gd name="T61" fmla="*/ 182 h 188"/>
                <a:gd name="T62" fmla="*/ 632 w 977"/>
                <a:gd name="T63" fmla="*/ 165 h 188"/>
                <a:gd name="T64" fmla="*/ 647 w 977"/>
                <a:gd name="T65" fmla="*/ 143 h 188"/>
                <a:gd name="T66" fmla="*/ 599 w 977"/>
                <a:gd name="T67" fmla="*/ 97 h 188"/>
                <a:gd name="T68" fmla="*/ 661 w 977"/>
                <a:gd name="T69" fmla="*/ 60 h 188"/>
                <a:gd name="T70" fmla="*/ 661 w 977"/>
                <a:gd name="T71" fmla="*/ 85 h 188"/>
                <a:gd name="T72" fmla="*/ 628 w 977"/>
                <a:gd name="T73" fmla="*/ 94 h 188"/>
                <a:gd name="T74" fmla="*/ 759 w 977"/>
                <a:gd name="T75" fmla="*/ 59 h 188"/>
                <a:gd name="T76" fmla="*/ 804 w 977"/>
                <a:gd name="T77" fmla="*/ 171 h 188"/>
                <a:gd name="T78" fmla="*/ 694 w 977"/>
                <a:gd name="T79" fmla="*/ 125 h 188"/>
                <a:gd name="T80" fmla="*/ 758 w 977"/>
                <a:gd name="T81" fmla="*/ 164 h 188"/>
                <a:gd name="T82" fmla="*/ 782 w 977"/>
                <a:gd name="T83" fmla="*/ 93 h 188"/>
                <a:gd name="T84" fmla="*/ 724 w 977"/>
                <a:gd name="T85" fmla="*/ 124 h 188"/>
                <a:gd name="T86" fmla="*/ 874 w 977"/>
                <a:gd name="T87" fmla="*/ 185 h 188"/>
                <a:gd name="T88" fmla="*/ 824 w 977"/>
                <a:gd name="T89" fmla="*/ 85 h 188"/>
                <a:gd name="T90" fmla="*/ 845 w 977"/>
                <a:gd name="T91" fmla="*/ 44 h 188"/>
                <a:gd name="T92" fmla="*/ 900 w 977"/>
                <a:gd name="T93" fmla="*/ 0 h 188"/>
                <a:gd name="T94" fmla="*/ 902 w 977"/>
                <a:gd name="T95" fmla="*/ 25 h 188"/>
                <a:gd name="T96" fmla="*/ 874 w 977"/>
                <a:gd name="T97" fmla="*/ 47 h 188"/>
                <a:gd name="T98" fmla="*/ 918 w 977"/>
                <a:gd name="T99" fmla="*/ 34 h 188"/>
                <a:gd name="T100" fmla="*/ 977 w 977"/>
                <a:gd name="T101" fmla="*/ 61 h 188"/>
                <a:gd name="T102" fmla="*/ 947 w 977"/>
                <a:gd name="T103" fmla="*/ 143 h 188"/>
                <a:gd name="T104" fmla="*/ 970 w 977"/>
                <a:gd name="T105" fmla="*/ 163 h 188"/>
                <a:gd name="T106" fmla="*/ 967 w 977"/>
                <a:gd name="T107" fmla="*/ 187 h 188"/>
                <a:gd name="T108" fmla="*/ 918 w 977"/>
                <a:gd name="T109" fmla="*/ 14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7" h="188">
                  <a:moveTo>
                    <a:pt x="187" y="13"/>
                  </a:moveTo>
                  <a:cubicBezTo>
                    <a:pt x="187" y="185"/>
                    <a:pt x="187" y="185"/>
                    <a:pt x="187" y="185"/>
                  </a:cubicBezTo>
                  <a:cubicBezTo>
                    <a:pt x="157" y="185"/>
                    <a:pt x="157" y="185"/>
                    <a:pt x="157" y="185"/>
                  </a:cubicBezTo>
                  <a:cubicBezTo>
                    <a:pt x="157" y="50"/>
                    <a:pt x="157" y="50"/>
                    <a:pt x="157" y="50"/>
                  </a:cubicBezTo>
                  <a:cubicBezTo>
                    <a:pt x="157" y="50"/>
                    <a:pt x="157" y="50"/>
                    <a:pt x="157" y="50"/>
                  </a:cubicBezTo>
                  <a:cubicBezTo>
                    <a:pt x="103" y="185"/>
                    <a:pt x="103" y="185"/>
                    <a:pt x="103" y="185"/>
                  </a:cubicBezTo>
                  <a:cubicBezTo>
                    <a:pt x="83" y="185"/>
                    <a:pt x="83" y="185"/>
                    <a:pt x="83" y="185"/>
                  </a:cubicBezTo>
                  <a:cubicBezTo>
                    <a:pt x="28" y="50"/>
                    <a:pt x="28" y="50"/>
                    <a:pt x="28" y="50"/>
                  </a:cubicBezTo>
                  <a:cubicBezTo>
                    <a:pt x="28" y="50"/>
                    <a:pt x="28" y="50"/>
                    <a:pt x="28" y="50"/>
                  </a:cubicBezTo>
                  <a:cubicBezTo>
                    <a:pt x="28" y="185"/>
                    <a:pt x="28" y="185"/>
                    <a:pt x="28" y="185"/>
                  </a:cubicBezTo>
                  <a:cubicBezTo>
                    <a:pt x="0" y="185"/>
                    <a:pt x="0" y="185"/>
                    <a:pt x="0" y="185"/>
                  </a:cubicBezTo>
                  <a:cubicBezTo>
                    <a:pt x="0" y="13"/>
                    <a:pt x="0" y="13"/>
                    <a:pt x="0" y="13"/>
                  </a:cubicBezTo>
                  <a:cubicBezTo>
                    <a:pt x="43" y="13"/>
                    <a:pt x="43" y="13"/>
                    <a:pt x="43" y="13"/>
                  </a:cubicBezTo>
                  <a:cubicBezTo>
                    <a:pt x="93" y="141"/>
                    <a:pt x="93" y="141"/>
                    <a:pt x="93" y="141"/>
                  </a:cubicBezTo>
                  <a:cubicBezTo>
                    <a:pt x="94" y="141"/>
                    <a:pt x="94" y="141"/>
                    <a:pt x="94" y="141"/>
                  </a:cubicBezTo>
                  <a:cubicBezTo>
                    <a:pt x="146" y="13"/>
                    <a:pt x="146" y="13"/>
                    <a:pt x="146" y="13"/>
                  </a:cubicBezTo>
                  <a:lnTo>
                    <a:pt x="187" y="13"/>
                  </a:lnTo>
                  <a:close/>
                  <a:moveTo>
                    <a:pt x="212" y="26"/>
                  </a:moveTo>
                  <a:cubicBezTo>
                    <a:pt x="212" y="21"/>
                    <a:pt x="214" y="17"/>
                    <a:pt x="218" y="14"/>
                  </a:cubicBezTo>
                  <a:cubicBezTo>
                    <a:pt x="221" y="10"/>
                    <a:pt x="225" y="9"/>
                    <a:pt x="230" y="9"/>
                  </a:cubicBezTo>
                  <a:cubicBezTo>
                    <a:pt x="235" y="9"/>
                    <a:pt x="240" y="10"/>
                    <a:pt x="243" y="14"/>
                  </a:cubicBezTo>
                  <a:cubicBezTo>
                    <a:pt x="246" y="17"/>
                    <a:pt x="248" y="21"/>
                    <a:pt x="248" y="26"/>
                  </a:cubicBezTo>
                  <a:cubicBezTo>
                    <a:pt x="248" y="30"/>
                    <a:pt x="246" y="34"/>
                    <a:pt x="243" y="38"/>
                  </a:cubicBezTo>
                  <a:cubicBezTo>
                    <a:pt x="239" y="41"/>
                    <a:pt x="235" y="42"/>
                    <a:pt x="230" y="42"/>
                  </a:cubicBezTo>
                  <a:cubicBezTo>
                    <a:pt x="225" y="42"/>
                    <a:pt x="221" y="41"/>
                    <a:pt x="218" y="38"/>
                  </a:cubicBezTo>
                  <a:cubicBezTo>
                    <a:pt x="214" y="34"/>
                    <a:pt x="212" y="30"/>
                    <a:pt x="212" y="26"/>
                  </a:cubicBezTo>
                  <a:close/>
                  <a:moveTo>
                    <a:pt x="245" y="61"/>
                  </a:moveTo>
                  <a:cubicBezTo>
                    <a:pt x="245" y="185"/>
                    <a:pt x="245" y="185"/>
                    <a:pt x="245" y="185"/>
                  </a:cubicBezTo>
                  <a:cubicBezTo>
                    <a:pt x="215" y="185"/>
                    <a:pt x="215" y="185"/>
                    <a:pt x="215" y="185"/>
                  </a:cubicBezTo>
                  <a:cubicBezTo>
                    <a:pt x="215" y="61"/>
                    <a:pt x="215" y="61"/>
                    <a:pt x="215" y="61"/>
                  </a:cubicBezTo>
                  <a:lnTo>
                    <a:pt x="245" y="61"/>
                  </a:lnTo>
                  <a:close/>
                  <a:moveTo>
                    <a:pt x="333" y="164"/>
                  </a:moveTo>
                  <a:cubicBezTo>
                    <a:pt x="337" y="164"/>
                    <a:pt x="342" y="163"/>
                    <a:pt x="347" y="161"/>
                  </a:cubicBezTo>
                  <a:cubicBezTo>
                    <a:pt x="353" y="159"/>
                    <a:pt x="357" y="156"/>
                    <a:pt x="362" y="153"/>
                  </a:cubicBezTo>
                  <a:cubicBezTo>
                    <a:pt x="362" y="180"/>
                    <a:pt x="362" y="180"/>
                    <a:pt x="362" y="180"/>
                  </a:cubicBezTo>
                  <a:cubicBezTo>
                    <a:pt x="357" y="183"/>
                    <a:pt x="352" y="185"/>
                    <a:pt x="346" y="186"/>
                  </a:cubicBezTo>
                  <a:cubicBezTo>
                    <a:pt x="340" y="188"/>
                    <a:pt x="334" y="188"/>
                    <a:pt x="327" y="188"/>
                  </a:cubicBezTo>
                  <a:cubicBezTo>
                    <a:pt x="308" y="188"/>
                    <a:pt x="294" y="183"/>
                    <a:pt x="282" y="171"/>
                  </a:cubicBezTo>
                  <a:cubicBezTo>
                    <a:pt x="271" y="160"/>
                    <a:pt x="265" y="145"/>
                    <a:pt x="265" y="127"/>
                  </a:cubicBezTo>
                  <a:cubicBezTo>
                    <a:pt x="265" y="107"/>
                    <a:pt x="271" y="91"/>
                    <a:pt x="282" y="78"/>
                  </a:cubicBezTo>
                  <a:cubicBezTo>
                    <a:pt x="294" y="65"/>
                    <a:pt x="311" y="58"/>
                    <a:pt x="332" y="58"/>
                  </a:cubicBezTo>
                  <a:cubicBezTo>
                    <a:pt x="337" y="58"/>
                    <a:pt x="343" y="59"/>
                    <a:pt x="349" y="60"/>
                  </a:cubicBezTo>
                  <a:cubicBezTo>
                    <a:pt x="354" y="62"/>
                    <a:pt x="359" y="64"/>
                    <a:pt x="362" y="65"/>
                  </a:cubicBezTo>
                  <a:cubicBezTo>
                    <a:pt x="362" y="93"/>
                    <a:pt x="362" y="93"/>
                    <a:pt x="362" y="93"/>
                  </a:cubicBezTo>
                  <a:cubicBezTo>
                    <a:pt x="357" y="90"/>
                    <a:pt x="353" y="87"/>
                    <a:pt x="348" y="86"/>
                  </a:cubicBezTo>
                  <a:cubicBezTo>
                    <a:pt x="343" y="84"/>
                    <a:pt x="339" y="83"/>
                    <a:pt x="334" y="83"/>
                  </a:cubicBezTo>
                  <a:cubicBezTo>
                    <a:pt x="322" y="83"/>
                    <a:pt x="313" y="87"/>
                    <a:pt x="306" y="94"/>
                  </a:cubicBezTo>
                  <a:cubicBezTo>
                    <a:pt x="299" y="102"/>
                    <a:pt x="295" y="112"/>
                    <a:pt x="295" y="124"/>
                  </a:cubicBezTo>
                  <a:cubicBezTo>
                    <a:pt x="295" y="137"/>
                    <a:pt x="299" y="147"/>
                    <a:pt x="305" y="154"/>
                  </a:cubicBezTo>
                  <a:cubicBezTo>
                    <a:pt x="312" y="161"/>
                    <a:pt x="321" y="164"/>
                    <a:pt x="333" y="164"/>
                  </a:cubicBezTo>
                  <a:close/>
                  <a:moveTo>
                    <a:pt x="445" y="59"/>
                  </a:moveTo>
                  <a:cubicBezTo>
                    <a:pt x="447" y="59"/>
                    <a:pt x="449" y="60"/>
                    <a:pt x="451" y="60"/>
                  </a:cubicBezTo>
                  <a:cubicBezTo>
                    <a:pt x="453" y="60"/>
                    <a:pt x="455" y="61"/>
                    <a:pt x="456" y="61"/>
                  </a:cubicBezTo>
                  <a:cubicBezTo>
                    <a:pt x="456" y="91"/>
                    <a:pt x="456" y="91"/>
                    <a:pt x="456" y="91"/>
                  </a:cubicBezTo>
                  <a:cubicBezTo>
                    <a:pt x="454" y="90"/>
                    <a:pt x="452" y="88"/>
                    <a:pt x="449" y="87"/>
                  </a:cubicBezTo>
                  <a:cubicBezTo>
                    <a:pt x="446" y="86"/>
                    <a:pt x="443" y="86"/>
                    <a:pt x="439" y="86"/>
                  </a:cubicBezTo>
                  <a:cubicBezTo>
                    <a:pt x="431" y="86"/>
                    <a:pt x="425" y="89"/>
                    <a:pt x="420" y="95"/>
                  </a:cubicBezTo>
                  <a:cubicBezTo>
                    <a:pt x="415" y="101"/>
                    <a:pt x="413" y="110"/>
                    <a:pt x="413" y="123"/>
                  </a:cubicBezTo>
                  <a:cubicBezTo>
                    <a:pt x="413" y="185"/>
                    <a:pt x="413" y="185"/>
                    <a:pt x="413" y="185"/>
                  </a:cubicBezTo>
                  <a:cubicBezTo>
                    <a:pt x="384" y="185"/>
                    <a:pt x="384" y="185"/>
                    <a:pt x="384" y="185"/>
                  </a:cubicBezTo>
                  <a:cubicBezTo>
                    <a:pt x="384" y="61"/>
                    <a:pt x="384" y="61"/>
                    <a:pt x="384" y="61"/>
                  </a:cubicBezTo>
                  <a:cubicBezTo>
                    <a:pt x="413" y="61"/>
                    <a:pt x="413" y="61"/>
                    <a:pt x="413" y="61"/>
                  </a:cubicBezTo>
                  <a:cubicBezTo>
                    <a:pt x="413" y="81"/>
                    <a:pt x="413" y="81"/>
                    <a:pt x="413" y="81"/>
                  </a:cubicBezTo>
                  <a:cubicBezTo>
                    <a:pt x="413" y="81"/>
                    <a:pt x="413" y="81"/>
                    <a:pt x="413" y="81"/>
                  </a:cubicBezTo>
                  <a:cubicBezTo>
                    <a:pt x="416" y="74"/>
                    <a:pt x="420" y="69"/>
                    <a:pt x="426" y="65"/>
                  </a:cubicBezTo>
                  <a:cubicBezTo>
                    <a:pt x="431" y="61"/>
                    <a:pt x="437" y="59"/>
                    <a:pt x="445" y="59"/>
                  </a:cubicBezTo>
                  <a:close/>
                  <a:moveTo>
                    <a:pt x="457" y="125"/>
                  </a:moveTo>
                  <a:cubicBezTo>
                    <a:pt x="457" y="105"/>
                    <a:pt x="463" y="89"/>
                    <a:pt x="475" y="77"/>
                  </a:cubicBezTo>
                  <a:cubicBezTo>
                    <a:pt x="486" y="65"/>
                    <a:pt x="502" y="59"/>
                    <a:pt x="523" y="59"/>
                  </a:cubicBezTo>
                  <a:cubicBezTo>
                    <a:pt x="542" y="59"/>
                    <a:pt x="558" y="64"/>
                    <a:pt x="568" y="76"/>
                  </a:cubicBezTo>
                  <a:cubicBezTo>
                    <a:pt x="579" y="87"/>
                    <a:pt x="585" y="103"/>
                    <a:pt x="585" y="123"/>
                  </a:cubicBezTo>
                  <a:cubicBezTo>
                    <a:pt x="585" y="143"/>
                    <a:pt x="579" y="159"/>
                    <a:pt x="567" y="171"/>
                  </a:cubicBezTo>
                  <a:cubicBezTo>
                    <a:pt x="556" y="182"/>
                    <a:pt x="540" y="188"/>
                    <a:pt x="520" y="188"/>
                  </a:cubicBezTo>
                  <a:cubicBezTo>
                    <a:pt x="501" y="188"/>
                    <a:pt x="486" y="183"/>
                    <a:pt x="474" y="171"/>
                  </a:cubicBezTo>
                  <a:cubicBezTo>
                    <a:pt x="463" y="160"/>
                    <a:pt x="457" y="145"/>
                    <a:pt x="457" y="125"/>
                  </a:cubicBezTo>
                  <a:close/>
                  <a:moveTo>
                    <a:pt x="488" y="124"/>
                  </a:moveTo>
                  <a:cubicBezTo>
                    <a:pt x="488" y="137"/>
                    <a:pt x="491" y="147"/>
                    <a:pt x="497" y="154"/>
                  </a:cubicBezTo>
                  <a:cubicBezTo>
                    <a:pt x="503" y="161"/>
                    <a:pt x="511" y="164"/>
                    <a:pt x="522" y="164"/>
                  </a:cubicBezTo>
                  <a:cubicBezTo>
                    <a:pt x="532" y="164"/>
                    <a:pt x="541" y="161"/>
                    <a:pt x="546" y="154"/>
                  </a:cubicBezTo>
                  <a:cubicBezTo>
                    <a:pt x="552" y="147"/>
                    <a:pt x="554" y="137"/>
                    <a:pt x="554" y="124"/>
                  </a:cubicBezTo>
                  <a:cubicBezTo>
                    <a:pt x="554" y="110"/>
                    <a:pt x="551" y="100"/>
                    <a:pt x="546" y="93"/>
                  </a:cubicBezTo>
                  <a:cubicBezTo>
                    <a:pt x="540" y="87"/>
                    <a:pt x="532" y="83"/>
                    <a:pt x="522" y="83"/>
                  </a:cubicBezTo>
                  <a:cubicBezTo>
                    <a:pt x="511" y="83"/>
                    <a:pt x="503" y="87"/>
                    <a:pt x="497" y="94"/>
                  </a:cubicBezTo>
                  <a:cubicBezTo>
                    <a:pt x="491" y="101"/>
                    <a:pt x="488" y="111"/>
                    <a:pt x="488" y="124"/>
                  </a:cubicBezTo>
                  <a:close/>
                  <a:moveTo>
                    <a:pt x="628" y="94"/>
                  </a:moveTo>
                  <a:cubicBezTo>
                    <a:pt x="628" y="98"/>
                    <a:pt x="629" y="101"/>
                    <a:pt x="632" y="104"/>
                  </a:cubicBezTo>
                  <a:cubicBezTo>
                    <a:pt x="635" y="106"/>
                    <a:pt x="641" y="109"/>
                    <a:pt x="650" y="113"/>
                  </a:cubicBezTo>
                  <a:cubicBezTo>
                    <a:pt x="661" y="117"/>
                    <a:pt x="669" y="123"/>
                    <a:pt x="674" y="129"/>
                  </a:cubicBezTo>
                  <a:cubicBezTo>
                    <a:pt x="679" y="134"/>
                    <a:pt x="681" y="141"/>
                    <a:pt x="681" y="150"/>
                  </a:cubicBezTo>
                  <a:cubicBezTo>
                    <a:pt x="681" y="161"/>
                    <a:pt x="677" y="171"/>
                    <a:pt x="668" y="178"/>
                  </a:cubicBezTo>
                  <a:cubicBezTo>
                    <a:pt x="659" y="185"/>
                    <a:pt x="647" y="188"/>
                    <a:pt x="631" y="188"/>
                  </a:cubicBezTo>
                  <a:cubicBezTo>
                    <a:pt x="626" y="188"/>
                    <a:pt x="621" y="188"/>
                    <a:pt x="614" y="187"/>
                  </a:cubicBezTo>
                  <a:cubicBezTo>
                    <a:pt x="608" y="185"/>
                    <a:pt x="603" y="184"/>
                    <a:pt x="599" y="182"/>
                  </a:cubicBezTo>
                  <a:cubicBezTo>
                    <a:pt x="599" y="153"/>
                    <a:pt x="599" y="153"/>
                    <a:pt x="599" y="153"/>
                  </a:cubicBezTo>
                  <a:cubicBezTo>
                    <a:pt x="604" y="157"/>
                    <a:pt x="610" y="160"/>
                    <a:pt x="616" y="162"/>
                  </a:cubicBezTo>
                  <a:cubicBezTo>
                    <a:pt x="622" y="164"/>
                    <a:pt x="627" y="165"/>
                    <a:pt x="632" y="165"/>
                  </a:cubicBezTo>
                  <a:cubicBezTo>
                    <a:pt x="639" y="165"/>
                    <a:pt x="644" y="164"/>
                    <a:pt x="647" y="162"/>
                  </a:cubicBezTo>
                  <a:cubicBezTo>
                    <a:pt x="650" y="161"/>
                    <a:pt x="652" y="157"/>
                    <a:pt x="652" y="153"/>
                  </a:cubicBezTo>
                  <a:cubicBezTo>
                    <a:pt x="652" y="149"/>
                    <a:pt x="650" y="146"/>
                    <a:pt x="647" y="143"/>
                  </a:cubicBezTo>
                  <a:cubicBezTo>
                    <a:pt x="643" y="140"/>
                    <a:pt x="637" y="137"/>
                    <a:pt x="628" y="133"/>
                  </a:cubicBezTo>
                  <a:cubicBezTo>
                    <a:pt x="617" y="129"/>
                    <a:pt x="610" y="124"/>
                    <a:pt x="605" y="118"/>
                  </a:cubicBezTo>
                  <a:cubicBezTo>
                    <a:pt x="601" y="113"/>
                    <a:pt x="599" y="105"/>
                    <a:pt x="599" y="97"/>
                  </a:cubicBezTo>
                  <a:cubicBezTo>
                    <a:pt x="599" y="86"/>
                    <a:pt x="603" y="76"/>
                    <a:pt x="612" y="69"/>
                  </a:cubicBezTo>
                  <a:cubicBezTo>
                    <a:pt x="621" y="62"/>
                    <a:pt x="632" y="58"/>
                    <a:pt x="646" y="58"/>
                  </a:cubicBezTo>
                  <a:cubicBezTo>
                    <a:pt x="651" y="58"/>
                    <a:pt x="656" y="59"/>
                    <a:pt x="661" y="60"/>
                  </a:cubicBezTo>
                  <a:cubicBezTo>
                    <a:pt x="666" y="61"/>
                    <a:pt x="671" y="62"/>
                    <a:pt x="674" y="64"/>
                  </a:cubicBezTo>
                  <a:cubicBezTo>
                    <a:pt x="674" y="91"/>
                    <a:pt x="674" y="91"/>
                    <a:pt x="674" y="91"/>
                  </a:cubicBezTo>
                  <a:cubicBezTo>
                    <a:pt x="671" y="89"/>
                    <a:pt x="666" y="86"/>
                    <a:pt x="661" y="85"/>
                  </a:cubicBezTo>
                  <a:cubicBezTo>
                    <a:pt x="656" y="83"/>
                    <a:pt x="651" y="82"/>
                    <a:pt x="646" y="82"/>
                  </a:cubicBezTo>
                  <a:cubicBezTo>
                    <a:pt x="640" y="82"/>
                    <a:pt x="636" y="83"/>
                    <a:pt x="633" y="85"/>
                  </a:cubicBezTo>
                  <a:cubicBezTo>
                    <a:pt x="630" y="87"/>
                    <a:pt x="628" y="90"/>
                    <a:pt x="628" y="94"/>
                  </a:cubicBezTo>
                  <a:close/>
                  <a:moveTo>
                    <a:pt x="694" y="125"/>
                  </a:moveTo>
                  <a:cubicBezTo>
                    <a:pt x="694" y="105"/>
                    <a:pt x="700" y="89"/>
                    <a:pt x="711" y="77"/>
                  </a:cubicBezTo>
                  <a:cubicBezTo>
                    <a:pt x="723" y="65"/>
                    <a:pt x="739" y="59"/>
                    <a:pt x="759" y="59"/>
                  </a:cubicBezTo>
                  <a:cubicBezTo>
                    <a:pt x="779" y="59"/>
                    <a:pt x="794" y="64"/>
                    <a:pt x="805" y="76"/>
                  </a:cubicBezTo>
                  <a:cubicBezTo>
                    <a:pt x="816" y="87"/>
                    <a:pt x="821" y="103"/>
                    <a:pt x="821" y="123"/>
                  </a:cubicBezTo>
                  <a:cubicBezTo>
                    <a:pt x="821" y="143"/>
                    <a:pt x="815" y="159"/>
                    <a:pt x="804" y="171"/>
                  </a:cubicBezTo>
                  <a:cubicBezTo>
                    <a:pt x="792" y="182"/>
                    <a:pt x="776" y="188"/>
                    <a:pt x="756" y="188"/>
                  </a:cubicBezTo>
                  <a:cubicBezTo>
                    <a:pt x="737" y="188"/>
                    <a:pt x="722" y="183"/>
                    <a:pt x="711" y="171"/>
                  </a:cubicBezTo>
                  <a:cubicBezTo>
                    <a:pt x="699" y="160"/>
                    <a:pt x="694" y="145"/>
                    <a:pt x="694" y="125"/>
                  </a:cubicBezTo>
                  <a:close/>
                  <a:moveTo>
                    <a:pt x="724" y="124"/>
                  </a:moveTo>
                  <a:cubicBezTo>
                    <a:pt x="724" y="137"/>
                    <a:pt x="727" y="147"/>
                    <a:pt x="733" y="154"/>
                  </a:cubicBezTo>
                  <a:cubicBezTo>
                    <a:pt x="739" y="161"/>
                    <a:pt x="747" y="164"/>
                    <a:pt x="758" y="164"/>
                  </a:cubicBezTo>
                  <a:cubicBezTo>
                    <a:pt x="769" y="164"/>
                    <a:pt x="777" y="161"/>
                    <a:pt x="782" y="154"/>
                  </a:cubicBezTo>
                  <a:cubicBezTo>
                    <a:pt x="788" y="147"/>
                    <a:pt x="791" y="137"/>
                    <a:pt x="791" y="124"/>
                  </a:cubicBezTo>
                  <a:cubicBezTo>
                    <a:pt x="791" y="110"/>
                    <a:pt x="788" y="100"/>
                    <a:pt x="782" y="93"/>
                  </a:cubicBezTo>
                  <a:cubicBezTo>
                    <a:pt x="776" y="87"/>
                    <a:pt x="768" y="83"/>
                    <a:pt x="758" y="83"/>
                  </a:cubicBezTo>
                  <a:cubicBezTo>
                    <a:pt x="747" y="83"/>
                    <a:pt x="739" y="87"/>
                    <a:pt x="733" y="94"/>
                  </a:cubicBezTo>
                  <a:cubicBezTo>
                    <a:pt x="727" y="101"/>
                    <a:pt x="724" y="111"/>
                    <a:pt x="724" y="124"/>
                  </a:cubicBezTo>
                  <a:close/>
                  <a:moveTo>
                    <a:pt x="918" y="85"/>
                  </a:moveTo>
                  <a:cubicBezTo>
                    <a:pt x="874" y="85"/>
                    <a:pt x="874" y="85"/>
                    <a:pt x="874" y="85"/>
                  </a:cubicBezTo>
                  <a:cubicBezTo>
                    <a:pt x="874" y="185"/>
                    <a:pt x="874" y="185"/>
                    <a:pt x="874" y="185"/>
                  </a:cubicBezTo>
                  <a:cubicBezTo>
                    <a:pt x="845" y="185"/>
                    <a:pt x="845" y="185"/>
                    <a:pt x="845" y="185"/>
                  </a:cubicBezTo>
                  <a:cubicBezTo>
                    <a:pt x="845" y="85"/>
                    <a:pt x="845" y="85"/>
                    <a:pt x="845" y="85"/>
                  </a:cubicBezTo>
                  <a:cubicBezTo>
                    <a:pt x="824" y="85"/>
                    <a:pt x="824" y="85"/>
                    <a:pt x="824" y="85"/>
                  </a:cubicBezTo>
                  <a:cubicBezTo>
                    <a:pt x="824" y="61"/>
                    <a:pt x="824" y="61"/>
                    <a:pt x="824" y="61"/>
                  </a:cubicBezTo>
                  <a:cubicBezTo>
                    <a:pt x="845" y="61"/>
                    <a:pt x="845" y="61"/>
                    <a:pt x="845" y="61"/>
                  </a:cubicBezTo>
                  <a:cubicBezTo>
                    <a:pt x="845" y="44"/>
                    <a:pt x="845" y="44"/>
                    <a:pt x="845" y="44"/>
                  </a:cubicBezTo>
                  <a:cubicBezTo>
                    <a:pt x="845" y="31"/>
                    <a:pt x="849" y="21"/>
                    <a:pt x="858" y="12"/>
                  </a:cubicBezTo>
                  <a:cubicBezTo>
                    <a:pt x="866" y="4"/>
                    <a:pt x="877" y="0"/>
                    <a:pt x="890" y="0"/>
                  </a:cubicBezTo>
                  <a:cubicBezTo>
                    <a:pt x="894" y="0"/>
                    <a:pt x="897" y="0"/>
                    <a:pt x="900" y="0"/>
                  </a:cubicBezTo>
                  <a:cubicBezTo>
                    <a:pt x="902" y="1"/>
                    <a:pt x="905" y="1"/>
                    <a:pt x="907" y="2"/>
                  </a:cubicBezTo>
                  <a:cubicBezTo>
                    <a:pt x="907" y="27"/>
                    <a:pt x="907" y="27"/>
                    <a:pt x="907" y="27"/>
                  </a:cubicBezTo>
                  <a:cubicBezTo>
                    <a:pt x="906" y="27"/>
                    <a:pt x="904" y="26"/>
                    <a:pt x="902" y="25"/>
                  </a:cubicBezTo>
                  <a:cubicBezTo>
                    <a:pt x="899" y="24"/>
                    <a:pt x="897" y="24"/>
                    <a:pt x="893" y="24"/>
                  </a:cubicBezTo>
                  <a:cubicBezTo>
                    <a:pt x="887" y="24"/>
                    <a:pt x="883" y="26"/>
                    <a:pt x="879" y="30"/>
                  </a:cubicBezTo>
                  <a:cubicBezTo>
                    <a:pt x="876" y="33"/>
                    <a:pt x="874" y="39"/>
                    <a:pt x="874" y="47"/>
                  </a:cubicBezTo>
                  <a:cubicBezTo>
                    <a:pt x="874" y="61"/>
                    <a:pt x="874" y="61"/>
                    <a:pt x="874" y="61"/>
                  </a:cubicBezTo>
                  <a:cubicBezTo>
                    <a:pt x="918" y="61"/>
                    <a:pt x="918" y="61"/>
                    <a:pt x="918" y="61"/>
                  </a:cubicBezTo>
                  <a:cubicBezTo>
                    <a:pt x="918" y="34"/>
                    <a:pt x="918" y="34"/>
                    <a:pt x="918" y="34"/>
                  </a:cubicBezTo>
                  <a:cubicBezTo>
                    <a:pt x="947" y="25"/>
                    <a:pt x="947" y="25"/>
                    <a:pt x="947" y="25"/>
                  </a:cubicBezTo>
                  <a:cubicBezTo>
                    <a:pt x="947" y="61"/>
                    <a:pt x="947" y="61"/>
                    <a:pt x="947" y="61"/>
                  </a:cubicBezTo>
                  <a:cubicBezTo>
                    <a:pt x="977" y="61"/>
                    <a:pt x="977" y="61"/>
                    <a:pt x="977" y="61"/>
                  </a:cubicBezTo>
                  <a:cubicBezTo>
                    <a:pt x="977" y="85"/>
                    <a:pt x="977" y="85"/>
                    <a:pt x="977" y="85"/>
                  </a:cubicBezTo>
                  <a:cubicBezTo>
                    <a:pt x="947" y="85"/>
                    <a:pt x="947" y="85"/>
                    <a:pt x="947" y="85"/>
                  </a:cubicBezTo>
                  <a:cubicBezTo>
                    <a:pt x="947" y="143"/>
                    <a:pt x="947" y="143"/>
                    <a:pt x="947" y="143"/>
                  </a:cubicBezTo>
                  <a:cubicBezTo>
                    <a:pt x="947" y="151"/>
                    <a:pt x="948" y="156"/>
                    <a:pt x="951" y="159"/>
                  </a:cubicBezTo>
                  <a:cubicBezTo>
                    <a:pt x="954" y="163"/>
                    <a:pt x="958" y="164"/>
                    <a:pt x="964" y="164"/>
                  </a:cubicBezTo>
                  <a:cubicBezTo>
                    <a:pt x="966" y="164"/>
                    <a:pt x="968" y="164"/>
                    <a:pt x="970" y="163"/>
                  </a:cubicBezTo>
                  <a:cubicBezTo>
                    <a:pt x="973" y="162"/>
                    <a:pt x="975" y="161"/>
                    <a:pt x="977" y="160"/>
                  </a:cubicBezTo>
                  <a:cubicBezTo>
                    <a:pt x="977" y="184"/>
                    <a:pt x="977" y="184"/>
                    <a:pt x="977" y="184"/>
                  </a:cubicBezTo>
                  <a:cubicBezTo>
                    <a:pt x="975" y="185"/>
                    <a:pt x="972" y="186"/>
                    <a:pt x="967" y="187"/>
                  </a:cubicBezTo>
                  <a:cubicBezTo>
                    <a:pt x="963" y="188"/>
                    <a:pt x="959" y="188"/>
                    <a:pt x="955" y="188"/>
                  </a:cubicBezTo>
                  <a:cubicBezTo>
                    <a:pt x="942" y="188"/>
                    <a:pt x="933" y="185"/>
                    <a:pt x="927" y="179"/>
                  </a:cubicBezTo>
                  <a:cubicBezTo>
                    <a:pt x="921" y="172"/>
                    <a:pt x="918" y="162"/>
                    <a:pt x="918" y="149"/>
                  </a:cubicBezTo>
                  <a:lnTo>
                    <a:pt x="918" y="8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Rectangle 28">
              <a:extLst>
                <a:ext uri="{FF2B5EF4-FFF2-40B4-BE49-F238E27FC236}">
                  <a16:creationId xmlns:a16="http://schemas.microsoft.com/office/drawing/2014/main" id="{C047E6FE-0851-4A74-BB82-39DC9536D7D6}"/>
                </a:ext>
              </a:extLst>
            </p:cNvPr>
            <p:cNvSpPr>
              <a:spLocks noChangeArrowheads="1"/>
            </p:cNvSpPr>
            <p:nvPr/>
          </p:nvSpPr>
          <p:spPr bwMode="auto">
            <a:xfrm>
              <a:off x="428" y="664"/>
              <a:ext cx="280" cy="283"/>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Rectangle 29">
              <a:extLst>
                <a:ext uri="{FF2B5EF4-FFF2-40B4-BE49-F238E27FC236}">
                  <a16:creationId xmlns:a16="http://schemas.microsoft.com/office/drawing/2014/main" id="{A9F0FCC2-A6AF-4E64-9AAD-15648F0B03D2}"/>
                </a:ext>
              </a:extLst>
            </p:cNvPr>
            <p:cNvSpPr>
              <a:spLocks noChangeArrowheads="1"/>
            </p:cNvSpPr>
            <p:nvPr/>
          </p:nvSpPr>
          <p:spPr bwMode="auto">
            <a:xfrm>
              <a:off x="736" y="664"/>
              <a:ext cx="280" cy="28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Rectangle 30">
              <a:extLst>
                <a:ext uri="{FF2B5EF4-FFF2-40B4-BE49-F238E27FC236}">
                  <a16:creationId xmlns:a16="http://schemas.microsoft.com/office/drawing/2014/main" id="{FF8AD342-8B06-4AED-BF1A-DD28019D5D26}"/>
                </a:ext>
              </a:extLst>
            </p:cNvPr>
            <p:cNvSpPr>
              <a:spLocks noChangeArrowheads="1"/>
            </p:cNvSpPr>
            <p:nvPr/>
          </p:nvSpPr>
          <p:spPr bwMode="auto">
            <a:xfrm>
              <a:off x="428" y="975"/>
              <a:ext cx="280" cy="283"/>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Rectangle 31">
              <a:extLst>
                <a:ext uri="{FF2B5EF4-FFF2-40B4-BE49-F238E27FC236}">
                  <a16:creationId xmlns:a16="http://schemas.microsoft.com/office/drawing/2014/main" id="{909D87EE-128C-4423-9986-EC7841A295DD}"/>
                </a:ext>
              </a:extLst>
            </p:cNvPr>
            <p:cNvSpPr>
              <a:spLocks noChangeArrowheads="1"/>
            </p:cNvSpPr>
            <p:nvPr/>
          </p:nvSpPr>
          <p:spPr bwMode="auto">
            <a:xfrm>
              <a:off x="736" y="975"/>
              <a:ext cx="280" cy="283"/>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Rectangle 32">
              <a:extLst>
                <a:ext uri="{FF2B5EF4-FFF2-40B4-BE49-F238E27FC236}">
                  <a16:creationId xmlns:a16="http://schemas.microsoft.com/office/drawing/2014/main" id="{19FC077F-C29E-4870-BF84-A659C7E6594F}"/>
                </a:ext>
              </a:extLst>
            </p:cNvPr>
            <p:cNvSpPr>
              <a:spLocks noChangeArrowheads="1"/>
            </p:cNvSpPr>
            <p:nvPr/>
          </p:nvSpPr>
          <p:spPr bwMode="auto">
            <a:xfrm>
              <a:off x="428" y="664"/>
              <a:ext cx="280" cy="283"/>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Rectangle 33">
              <a:extLst>
                <a:ext uri="{FF2B5EF4-FFF2-40B4-BE49-F238E27FC236}">
                  <a16:creationId xmlns:a16="http://schemas.microsoft.com/office/drawing/2014/main" id="{BAEBC02B-1605-4320-9E8E-70C40B044D91}"/>
                </a:ext>
              </a:extLst>
            </p:cNvPr>
            <p:cNvSpPr>
              <a:spLocks noChangeArrowheads="1"/>
            </p:cNvSpPr>
            <p:nvPr/>
          </p:nvSpPr>
          <p:spPr bwMode="auto">
            <a:xfrm>
              <a:off x="736" y="664"/>
              <a:ext cx="280" cy="28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Rectangle 34">
              <a:extLst>
                <a:ext uri="{FF2B5EF4-FFF2-40B4-BE49-F238E27FC236}">
                  <a16:creationId xmlns:a16="http://schemas.microsoft.com/office/drawing/2014/main" id="{1C79244D-F756-426B-9D02-97EC9389FAAB}"/>
                </a:ext>
              </a:extLst>
            </p:cNvPr>
            <p:cNvSpPr>
              <a:spLocks noChangeArrowheads="1"/>
            </p:cNvSpPr>
            <p:nvPr/>
          </p:nvSpPr>
          <p:spPr bwMode="auto">
            <a:xfrm>
              <a:off x="428" y="975"/>
              <a:ext cx="280" cy="283"/>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Rectangle 35">
              <a:extLst>
                <a:ext uri="{FF2B5EF4-FFF2-40B4-BE49-F238E27FC236}">
                  <a16:creationId xmlns:a16="http://schemas.microsoft.com/office/drawing/2014/main" id="{4DCEECFC-2A95-409B-A3F2-801CEF6CED9C}"/>
                </a:ext>
              </a:extLst>
            </p:cNvPr>
            <p:cNvSpPr>
              <a:spLocks noChangeArrowheads="1"/>
            </p:cNvSpPr>
            <p:nvPr/>
          </p:nvSpPr>
          <p:spPr bwMode="auto">
            <a:xfrm>
              <a:off x="736" y="975"/>
              <a:ext cx="280" cy="283"/>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pic>
        <p:nvPicPr>
          <p:cNvPr id="4" name="Picture 3" descr="A view of a city at night&#10;&#10;Description generated with very high confidence">
            <a:extLst>
              <a:ext uri="{FF2B5EF4-FFF2-40B4-BE49-F238E27FC236}">
                <a16:creationId xmlns:a16="http://schemas.microsoft.com/office/drawing/2014/main" id="{91584ADE-CAA1-4A12-A886-458F8DAB079E}"/>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24325" r="8922"/>
          <a:stretch/>
        </p:blipFill>
        <p:spPr>
          <a:xfrm>
            <a:off x="5333998" y="0"/>
            <a:ext cx="6858001" cy="6858000"/>
          </a:xfrm>
          <a:prstGeom prst="rect">
            <a:avLst/>
          </a:prstGeom>
        </p:spPr>
      </p:pic>
    </p:spTree>
    <p:extLst>
      <p:ext uri="{BB962C8B-B14F-4D97-AF65-F5344CB8AC3E}">
        <p14:creationId xmlns:p14="http://schemas.microsoft.com/office/powerpoint/2010/main" val="42483327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58793"/>
          </a:xfrm>
          <a:noFill/>
        </p:spPr>
        <p:txBody>
          <a:bodyPr anchorCtr="0">
            <a:spAutoFit/>
          </a:bodyPr>
          <a:lstStyle>
            <a:lvl1pPr>
              <a:defRPr sz="7058" spc="-98" baseline="0">
                <a:gradFill>
                  <a:gsLst>
                    <a:gs pos="100000">
                      <a:schemeClr val="tx1"/>
                    </a:gs>
                    <a:gs pos="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64987518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58793"/>
          </a:xfrm>
          <a:noFill/>
        </p:spPr>
        <p:txBody>
          <a:bodyPr anchorCtr="0">
            <a:spAutoFit/>
          </a:bodyPr>
          <a:lstStyle>
            <a:lvl1pPr>
              <a:defRPr sz="7058" spc="-98" baseline="0">
                <a:gradFill>
                  <a:gsLst>
                    <a:gs pos="100000">
                      <a:schemeClr val="tx1"/>
                    </a:gs>
                    <a:gs pos="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376796962"/>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269241" y="1217195"/>
            <a:ext cx="5378548" cy="2872902"/>
          </a:xfrm>
        </p:spPr>
        <p:txBody>
          <a:bodyPr>
            <a:spAutoFit/>
          </a:bodyPr>
          <a:lstStyle>
            <a:lvl1pPr>
              <a:defRPr sz="6470" baseline="0">
                <a:gradFill>
                  <a:gsLst>
                    <a:gs pos="1250">
                      <a:schemeClr val="tx1"/>
                    </a:gs>
                    <a:gs pos="100000">
                      <a:schemeClr val="tx1"/>
                    </a:gs>
                  </a:gsLst>
                  <a:lin ang="5400000" scaled="0"/>
                </a:gradFill>
              </a:defRPr>
            </a:lvl1pPr>
          </a:lstStyle>
          <a:p>
            <a:r>
              <a:rPr lang="en-US"/>
              <a:t>Click to edit Master title style</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pPr lvl="0"/>
            <a:r>
              <a:rPr lang="en-US" noProof="0"/>
              <a:t>Click icon to add picture</a:t>
            </a:r>
          </a:p>
        </p:txBody>
      </p:sp>
    </p:spTree>
    <p:extLst>
      <p:ext uri="{BB962C8B-B14F-4D97-AF65-F5344CB8AC3E}">
        <p14:creationId xmlns:p14="http://schemas.microsoft.com/office/powerpoint/2010/main" val="2399763227"/>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083467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546511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939088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5847192"/>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4" name="Rectangle 3"/>
          <p:cNvSpPr/>
          <p:nvPr userDrawn="1"/>
        </p:nvSpPr>
        <p:spPr bwMode="hidden">
          <a:xfrm>
            <a:off x="0" y="1189177"/>
            <a:ext cx="12192000" cy="566882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45722" tIns="45722" rIns="45722" bIns="45722" anchor="ctr"/>
          <a:lstStyle/>
          <a:p>
            <a:pPr algn="ctr" defTabSz="914102" eaLnBrk="1" hangingPunct="1">
              <a:defRPr/>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lvl1pPr>
              <a:defRPr baseline="0"/>
            </a:lvl1pPr>
          </a:lstStyle>
          <a:p>
            <a:r>
              <a:rPr lang="en-US"/>
              <a:t>Click to edit Master title style</a:t>
            </a: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4669720"/>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lIns="179285" tIns="143428" rIns="179285" bIns="143428">
            <a:spAutoFit/>
          </a:bodyPr>
          <a:lstStyle/>
          <a:p>
            <a:pPr defTabSz="913924" fontAlgn="auto">
              <a:spcBef>
                <a:spcPts val="0"/>
              </a:spcBef>
              <a:spcAft>
                <a:spcPts val="0"/>
              </a:spcAft>
              <a:defRPr/>
            </a:pPr>
            <a:r>
              <a:rPr lang="en-US" sz="686">
                <a:gradFill>
                  <a:gsLst>
                    <a:gs pos="0">
                      <a:schemeClr val="tx1"/>
                    </a:gs>
                    <a:gs pos="100000">
                      <a:schemeClr val="tx1"/>
                    </a:gs>
                  </a:gsLst>
                  <a:lin ang="5400000" scaled="0"/>
                </a:gradFill>
                <a:latin typeface="+mn-lt"/>
                <a:ea typeface="+mn-ea"/>
                <a:cs typeface="Segoe UI" pitchFamily="34" charset="0"/>
              </a:rPr>
              <a:t>© 2014 Microsoft Corporation. All rights reserved. </a:t>
            </a:r>
          </a:p>
        </p:txBody>
      </p:sp>
      <p:pic>
        <p:nvPicPr>
          <p:cNvPr id="3" name="Picture 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invGray">
          <a:xfrm>
            <a:off x="449769" y="3083454"/>
            <a:ext cx="3224639" cy="691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3883395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p:nvPr>
        </p:nvSpPr>
        <p:spPr>
          <a:xfrm>
            <a:off x="1" y="6238876"/>
            <a:ext cx="12192001" cy="619125"/>
          </a:xfrm>
          <a:prstGeom prst="rect">
            <a:avLst/>
          </a:prstGeom>
          <a:solidFill>
            <a:srgbClr val="FFFF99"/>
          </a:solidFill>
        </p:spPr>
        <p:txBody>
          <a:bodyPr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Click to edit Master text styles</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33405114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pic>
        <p:nvPicPr>
          <p:cNvPr id="7" name="MS logo gray - EMF">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6" name="Picture 5" descr="A view of a city at night&#10;&#10;Description generated with very high confidence">
            <a:extLst>
              <a:ext uri="{FF2B5EF4-FFF2-40B4-BE49-F238E27FC236}">
                <a16:creationId xmlns:a16="http://schemas.microsoft.com/office/drawing/2014/main" id="{72FF2D6A-C9E9-4B3B-8A3D-0C7380D0F0D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l="24325" r="8922"/>
          <a:stretch/>
        </p:blipFill>
        <p:spPr>
          <a:xfrm>
            <a:off x="5333998" y="0"/>
            <a:ext cx="6858001" cy="6858000"/>
          </a:xfrm>
          <a:prstGeom prst="rect">
            <a:avLst/>
          </a:prstGeom>
        </p:spPr>
      </p:pic>
    </p:spTree>
    <p:extLst>
      <p:ext uri="{BB962C8B-B14F-4D97-AF65-F5344CB8AC3E}">
        <p14:creationId xmlns:p14="http://schemas.microsoft.com/office/powerpoint/2010/main" val="42270506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wiith photo_white text">
    <p:bg>
      <p:bgRef idx="1001">
        <a:schemeClr val="bg1"/>
      </p:bgRef>
    </p:bg>
    <p:spTree>
      <p:nvGrpSpPr>
        <p:cNvPr id="1" name=""/>
        <p:cNvGrpSpPr/>
        <p:nvPr/>
      </p:nvGrpSpPr>
      <p:grpSpPr>
        <a:xfrm>
          <a:off x="0" y="0"/>
          <a:ext cx="0" cy="0"/>
          <a:chOff x="0" y="0"/>
          <a:chExt cx="0" cy="0"/>
        </a:xfrm>
      </p:grpSpPr>
      <p:pic>
        <p:nvPicPr>
          <p:cNvPr id="4" name="Picture 3" descr="A person that is standing in the dark&#10;&#10;Description generated with high confidence">
            <a:extLst>
              <a:ext uri="{FF2B5EF4-FFF2-40B4-BE49-F238E27FC236}">
                <a16:creationId xmlns:a16="http://schemas.microsoft.com/office/drawing/2014/main" id="{0FDB5818-845D-4D59-92EA-7FEEAB84EE00}"/>
              </a:ext>
            </a:extLst>
          </p:cNvPr>
          <p:cNvPicPr>
            <a:picLocks noChangeAspect="1"/>
          </p:cNvPicPr>
          <p:nvPr userDrawn="1"/>
        </p:nvPicPr>
        <p:blipFill rotWithShape="1">
          <a:blip r:embed="rId2"/>
          <a:srcRect t="3580" b="12046"/>
          <a:stretch/>
        </p:blipFill>
        <p:spPr bwMode="auto">
          <a:xfrm>
            <a:off x="0" y="0"/>
            <a:ext cx="12192000" cy="6858000"/>
          </a:xfrm>
          <a:prstGeom prst="rect">
            <a:avLst/>
          </a:prstGeom>
        </p:spPr>
      </p:pic>
      <p:sp>
        <p:nvSpPr>
          <p:cNvPr id="9" name="Title 1"/>
          <p:cNvSpPr>
            <a:spLocks noGrp="1"/>
          </p:cNvSpPr>
          <p:nvPr>
            <p:ph type="title" hasCustomPrompt="1"/>
          </p:nvPr>
        </p:nvSpPr>
        <p:spPr bwMode="white">
          <a:xfrm>
            <a:off x="584635" y="2425780"/>
            <a:ext cx="5083629" cy="1107996"/>
          </a:xfrm>
          <a:noFill/>
        </p:spPr>
        <p:txBody>
          <a:bodyPr wrap="square" lIns="0" tIns="0" rIns="0" bIns="0" anchor="b" anchorCtr="0">
            <a:spAutoFit/>
          </a:bodyPr>
          <a:lstStyle>
            <a:lvl1pPr>
              <a:defRPr sz="3600" spc="-50" baseline="0">
                <a:gradFill>
                  <a:gsLst>
                    <a:gs pos="53365">
                      <a:srgbClr val="FFFFFF"/>
                    </a:gs>
                    <a:gs pos="21764">
                      <a:srgbClr val="FFFFFF"/>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0"/>
            <a:ext cx="5084064" cy="307777"/>
          </a:xfrm>
          <a:noFill/>
        </p:spPr>
        <p:txBody>
          <a:bodyPr wrap="square" lIns="0" tIns="0" rIns="0" bIns="0">
            <a:spAutoFit/>
          </a:bodyPr>
          <a:lstStyle>
            <a:lvl1pPr marL="0" indent="0">
              <a:spcBef>
                <a:spcPts val="0"/>
              </a:spcBef>
              <a:buNone/>
              <a:defRPr sz="2000" spc="0" baseline="0">
                <a:gradFill>
                  <a:gsLst>
                    <a:gs pos="53365">
                      <a:srgbClr val="FFFFFF"/>
                    </a:gs>
                    <a:gs pos="21764">
                      <a:srgbClr val="FFFFFF"/>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white - EMF">
            <a:extLst>
              <a:ext uri="{FF2B5EF4-FFF2-40B4-BE49-F238E27FC236}">
                <a16:creationId xmlns:a16="http://schemas.microsoft.com/office/drawing/2014/main" id="{AA220987-CAF7-45F3-B22A-77038A8D8133}"/>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490495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slideLayout" Target="../slideLayouts/slideLayout24.xml"/><Relationship Id="rId26" Type="http://schemas.openxmlformats.org/officeDocument/2006/relationships/theme" Target="../theme/theme2.xml"/><Relationship Id="rId3" Type="http://schemas.openxmlformats.org/officeDocument/2006/relationships/slideLayout" Target="../slideLayouts/slideLayout9.xml"/><Relationship Id="rId21" Type="http://schemas.openxmlformats.org/officeDocument/2006/relationships/slideLayout" Target="../slideLayouts/slideLayout27.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5" Type="http://schemas.openxmlformats.org/officeDocument/2006/relationships/slideLayout" Target="../slideLayouts/slideLayout31.xml"/><Relationship Id="rId2" Type="http://schemas.openxmlformats.org/officeDocument/2006/relationships/slideLayout" Target="../slideLayouts/slideLayout8.xml"/><Relationship Id="rId16" Type="http://schemas.openxmlformats.org/officeDocument/2006/relationships/slideLayout" Target="../slideLayouts/slideLayout22.xml"/><Relationship Id="rId20" Type="http://schemas.openxmlformats.org/officeDocument/2006/relationships/slideLayout" Target="../slideLayouts/slideLayout26.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24" Type="http://schemas.openxmlformats.org/officeDocument/2006/relationships/slideLayout" Target="../slideLayouts/slideLayout30.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23" Type="http://schemas.openxmlformats.org/officeDocument/2006/relationships/slideLayout" Target="../slideLayouts/slideLayout29.xml"/><Relationship Id="rId10" Type="http://schemas.openxmlformats.org/officeDocument/2006/relationships/slideLayout" Target="../slideLayouts/slideLayout16.xml"/><Relationship Id="rId19" Type="http://schemas.openxmlformats.org/officeDocument/2006/relationships/slideLayout" Target="../slideLayouts/slideLayout25.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 Id="rId22"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slideLayout" Target="../slideLayouts/slideLayout57.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29" Type="http://schemas.openxmlformats.org/officeDocument/2006/relationships/image" Target="../media/image6.emf"/><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28" Type="http://schemas.openxmlformats.org/officeDocument/2006/relationships/theme" Target="../theme/theme3.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 Id="rId27" Type="http://schemas.openxmlformats.org/officeDocument/2006/relationships/slideLayout" Target="../slideLayouts/slideLayout5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18" Type="http://schemas.openxmlformats.org/officeDocument/2006/relationships/slideLayout" Target="../slideLayouts/slideLayout76.xml"/><Relationship Id="rId3" Type="http://schemas.openxmlformats.org/officeDocument/2006/relationships/slideLayout" Target="../slideLayouts/slideLayout61.xml"/><Relationship Id="rId21" Type="http://schemas.openxmlformats.org/officeDocument/2006/relationships/slideLayout" Target="../slideLayouts/slideLayout79.xml"/><Relationship Id="rId7" Type="http://schemas.openxmlformats.org/officeDocument/2006/relationships/slideLayout" Target="../slideLayouts/slideLayout65.xml"/><Relationship Id="rId12" Type="http://schemas.openxmlformats.org/officeDocument/2006/relationships/slideLayout" Target="../slideLayouts/slideLayout70.xml"/><Relationship Id="rId17" Type="http://schemas.openxmlformats.org/officeDocument/2006/relationships/slideLayout" Target="../slideLayouts/slideLayout75.xml"/><Relationship Id="rId2" Type="http://schemas.openxmlformats.org/officeDocument/2006/relationships/slideLayout" Target="../slideLayouts/slideLayout60.xml"/><Relationship Id="rId16" Type="http://schemas.openxmlformats.org/officeDocument/2006/relationships/slideLayout" Target="../slideLayouts/slideLayout74.xml"/><Relationship Id="rId20" Type="http://schemas.openxmlformats.org/officeDocument/2006/relationships/slideLayout" Target="../slideLayouts/slideLayout78.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5" Type="http://schemas.openxmlformats.org/officeDocument/2006/relationships/slideLayout" Target="../slideLayouts/slideLayout73.xml"/><Relationship Id="rId23" Type="http://schemas.openxmlformats.org/officeDocument/2006/relationships/image" Target="../media/image10.png"/><Relationship Id="rId10" Type="http://schemas.openxmlformats.org/officeDocument/2006/relationships/slideLayout" Target="../slideLayouts/slideLayout68.xml"/><Relationship Id="rId19" Type="http://schemas.openxmlformats.org/officeDocument/2006/relationships/slideLayout" Target="../slideLayouts/slideLayout77.xml"/><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slideLayout" Target="../slideLayouts/slideLayout72.xml"/><Relationship Id="rId2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513766767"/>
      </p:ext>
    </p:extLst>
  </p:cSld>
  <p:clrMap bg1="lt1" tx1="dk1" bg2="lt2" tx2="dk2" accent1="accent1" accent2="accent2" accent3="accent3" accent4="accent4" accent5="accent5" accent6="accent6" hlink="hlink" folHlink="folHlink"/>
  <p:sldLayoutIdLst>
    <p:sldLayoutId id="2147484177" r:id="rId1"/>
    <p:sldLayoutId id="2147484178" r:id="rId2"/>
    <p:sldLayoutId id="2147484181" r:id="rId3"/>
    <p:sldLayoutId id="2147484191" r:id="rId4"/>
    <p:sldLayoutId id="2147484192" r:id="rId5"/>
    <p:sldLayoutId id="2147484193" r:id="rId6"/>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314180387"/>
      </p:ext>
    </p:extLst>
  </p:cSld>
  <p:clrMap bg1="lt1" tx1="dk1" bg2="lt2" tx2="dk2" accent1="accent1" accent2="accent2" accent3="accent3" accent4="accent4" accent5="accent5" accent6="accent6" hlink="hlink" folHlink="folHlink"/>
  <p:sldLayoutIdLst>
    <p:sldLayoutId id="2147484264" r:id="rId1"/>
    <p:sldLayoutId id="2147484265" r:id="rId2"/>
    <p:sldLayoutId id="2147484266" r:id="rId3"/>
    <p:sldLayoutId id="2147484267" r:id="rId4"/>
    <p:sldLayoutId id="2147484268" r:id="rId5"/>
    <p:sldLayoutId id="2147484269" r:id="rId6"/>
    <p:sldLayoutId id="2147484270" r:id="rId7"/>
    <p:sldLayoutId id="2147484271" r:id="rId8"/>
    <p:sldLayoutId id="2147484272" r:id="rId9"/>
    <p:sldLayoutId id="2147484273" r:id="rId10"/>
    <p:sldLayoutId id="2147484274" r:id="rId11"/>
    <p:sldLayoutId id="2147484275" r:id="rId12"/>
    <p:sldLayoutId id="2147484276" r:id="rId13"/>
    <p:sldLayoutId id="2147484277" r:id="rId14"/>
    <p:sldLayoutId id="2147484278" r:id="rId15"/>
    <p:sldLayoutId id="2147484279" r:id="rId16"/>
    <p:sldLayoutId id="2147484280" r:id="rId17"/>
    <p:sldLayoutId id="2147484281" r:id="rId18"/>
    <p:sldLayoutId id="2147484282" r:id="rId19"/>
    <p:sldLayoutId id="2147484283" r:id="rId20"/>
    <p:sldLayoutId id="2147484284" r:id="rId21"/>
    <p:sldLayoutId id="2147484285" r:id="rId22"/>
    <p:sldLayoutId id="2147484286" r:id="rId23"/>
    <p:sldLayoutId id="2147484288" r:id="rId24"/>
    <p:sldLayoutId id="2147484318" r:id="rId25"/>
  </p:sldLayoutIdLst>
  <p:transition>
    <p:fade/>
  </p:transition>
  <p:hf sldNum="0" hdr="0" ftr="0" dt="0"/>
  <p:txStyles>
    <p:titleStyle>
      <a:lvl1pPr algn="ctr"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9"/>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338175280"/>
      </p:ext>
    </p:extLst>
  </p:cSld>
  <p:clrMap bg1="lt1" tx1="dk1" bg2="lt2" tx2="dk2" accent1="accent1" accent2="accent2" accent3="accent3" accent4="accent4" accent5="accent5" accent6="accent6" hlink="hlink" folHlink="folHlink"/>
  <p:sldLayoutIdLst>
    <p:sldLayoutId id="2147484291" r:id="rId1"/>
    <p:sldLayoutId id="2147484292" r:id="rId2"/>
    <p:sldLayoutId id="2147484293" r:id="rId3"/>
    <p:sldLayoutId id="2147484294" r:id="rId4"/>
    <p:sldLayoutId id="2147484295" r:id="rId5"/>
    <p:sldLayoutId id="2147484296" r:id="rId6"/>
    <p:sldLayoutId id="2147484297" r:id="rId7"/>
    <p:sldLayoutId id="2147484298" r:id="rId8"/>
    <p:sldLayoutId id="2147484299" r:id="rId9"/>
    <p:sldLayoutId id="2147484300" r:id="rId10"/>
    <p:sldLayoutId id="2147484301" r:id="rId11"/>
    <p:sldLayoutId id="2147484302" r:id="rId12"/>
    <p:sldLayoutId id="2147484303" r:id="rId13"/>
    <p:sldLayoutId id="2147484304" r:id="rId14"/>
    <p:sldLayoutId id="2147484305" r:id="rId15"/>
    <p:sldLayoutId id="2147484306" r:id="rId16"/>
    <p:sldLayoutId id="2147484307" r:id="rId17"/>
    <p:sldLayoutId id="2147484308" r:id="rId18"/>
    <p:sldLayoutId id="2147484309" r:id="rId19"/>
    <p:sldLayoutId id="2147484310" r:id="rId20"/>
    <p:sldLayoutId id="2147484311" r:id="rId21"/>
    <p:sldLayoutId id="2147484312" r:id="rId22"/>
    <p:sldLayoutId id="2147484313" r:id="rId23"/>
    <p:sldLayoutId id="2147484314" r:id="rId24"/>
    <p:sldLayoutId id="2147484315" r:id="rId25"/>
    <p:sldLayoutId id="2147484316" r:id="rId26"/>
    <p:sldLayoutId id="2147484317" r:id="rId2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078"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39" y="1189177"/>
            <a:ext cx="11653523" cy="2051485"/>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2052" name="Picture 6"/>
          <p:cNvPicPr>
            <a:picLocks noChangeAspect="1"/>
          </p:cNvPicPr>
          <p:nvPr userDrawn="1"/>
        </p:nvPicPr>
        <p:blipFill>
          <a:blip r:embed="rId23">
            <a:extLst>
              <a:ext uri="{28A0092B-C50C-407E-A947-70E740481C1C}">
                <a14:useLocalDpi xmlns:a14="http://schemas.microsoft.com/office/drawing/2010/main" val="0"/>
              </a:ext>
            </a:extLst>
          </a:blip>
          <a:srcRect/>
          <a:stretch>
            <a:fillRect/>
          </a:stretch>
        </p:blipFill>
        <p:spPr bwMode="auto">
          <a:xfrm>
            <a:off x="12199782" y="0"/>
            <a:ext cx="87619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55337303"/>
      </p:ext>
    </p:extLst>
  </p:cSld>
  <p:clrMap bg1="dk1" tx1="lt1" bg2="dk2" tx2="lt2" accent1="accent1" accent2="accent2" accent3="accent3" accent4="accent4" accent5="accent5" accent6="accent6" hlink="hlink" folHlink="folHlink"/>
  <p:sldLayoutIdLst>
    <p:sldLayoutId id="2147484321" r:id="rId1"/>
    <p:sldLayoutId id="2147484322" r:id="rId2"/>
    <p:sldLayoutId id="2147484323" r:id="rId3"/>
    <p:sldLayoutId id="2147484324" r:id="rId4"/>
    <p:sldLayoutId id="2147484325" r:id="rId5"/>
    <p:sldLayoutId id="2147484326" r:id="rId6"/>
    <p:sldLayoutId id="2147484327" r:id="rId7"/>
    <p:sldLayoutId id="2147484328" r:id="rId8"/>
    <p:sldLayoutId id="2147484329" r:id="rId9"/>
    <p:sldLayoutId id="2147484330" r:id="rId10"/>
    <p:sldLayoutId id="2147484331" r:id="rId11"/>
    <p:sldLayoutId id="2147484332" r:id="rId12"/>
    <p:sldLayoutId id="2147484333" r:id="rId13"/>
    <p:sldLayoutId id="2147484334" r:id="rId14"/>
    <p:sldLayoutId id="2147484335" r:id="rId15"/>
    <p:sldLayoutId id="2147484336" r:id="rId16"/>
    <p:sldLayoutId id="2147484337" r:id="rId17"/>
    <p:sldLayoutId id="2147484338" r:id="rId18"/>
    <p:sldLayoutId id="2147484339" r:id="rId19"/>
    <p:sldLayoutId id="2147484340" r:id="rId20"/>
    <p:sldLayoutId id="2147484341" r:id="rId21"/>
  </p:sldLayoutIdLst>
  <p:transition>
    <p:fade/>
  </p:transition>
  <p:txStyles>
    <p:titleStyle>
      <a:lvl1pPr algn="l" defTabSz="913505" rtl="0" eaLnBrk="0" fontAlgn="base" hangingPunct="0">
        <a:lnSpc>
          <a:spcPct val="90000"/>
        </a:lnSpc>
        <a:spcBef>
          <a:spcPct val="0"/>
        </a:spcBef>
        <a:spcAft>
          <a:spcPct val="0"/>
        </a:spcAft>
        <a:defRPr lang="en-US" sz="4705" kern="1200" spc="-100" dirty="0">
          <a:ln w="3175">
            <a:noFill/>
          </a:ln>
          <a:gradFill>
            <a:gsLst>
              <a:gs pos="1250">
                <a:schemeClr val="tx1"/>
              </a:gs>
              <a:gs pos="100000">
                <a:schemeClr val="tx1"/>
              </a:gs>
            </a:gsLst>
            <a:lin ang="5400000" scaled="0"/>
          </a:gradFill>
          <a:latin typeface="+mj-lt"/>
          <a:ea typeface="MS PGothic" panose="020B0600070205080204" pitchFamily="34" charset="-128"/>
          <a:cs typeface="Segoe UI" pitchFamily="34" charset="0"/>
        </a:defRPr>
      </a:lvl1pPr>
      <a:lvl2pPr algn="l" defTabSz="913505" rtl="0" eaLnBrk="0" fontAlgn="base" hangingPunct="0">
        <a:lnSpc>
          <a:spcPct val="90000"/>
        </a:lnSpc>
        <a:spcBef>
          <a:spcPct val="0"/>
        </a:spcBef>
        <a:spcAft>
          <a:spcPct val="0"/>
        </a:spcAft>
        <a:defRPr sz="4705">
          <a:solidFill>
            <a:schemeClr val="tx1"/>
          </a:solidFill>
          <a:latin typeface="Segoe UI Light" charset="0"/>
          <a:ea typeface="MS PGothic" panose="020B0600070205080204" pitchFamily="34" charset="-128"/>
          <a:cs typeface="Segoe UI" panose="020B0502040204020203" pitchFamily="34" charset="0"/>
        </a:defRPr>
      </a:lvl2pPr>
      <a:lvl3pPr algn="l" defTabSz="913505" rtl="0" eaLnBrk="0" fontAlgn="base" hangingPunct="0">
        <a:lnSpc>
          <a:spcPct val="90000"/>
        </a:lnSpc>
        <a:spcBef>
          <a:spcPct val="0"/>
        </a:spcBef>
        <a:spcAft>
          <a:spcPct val="0"/>
        </a:spcAft>
        <a:defRPr sz="4705">
          <a:solidFill>
            <a:schemeClr val="tx1"/>
          </a:solidFill>
          <a:latin typeface="Segoe UI Light" charset="0"/>
          <a:ea typeface="MS PGothic" panose="020B0600070205080204" pitchFamily="34" charset="-128"/>
          <a:cs typeface="Segoe UI" panose="020B0502040204020203" pitchFamily="34" charset="0"/>
        </a:defRPr>
      </a:lvl3pPr>
      <a:lvl4pPr algn="l" defTabSz="913505" rtl="0" eaLnBrk="0" fontAlgn="base" hangingPunct="0">
        <a:lnSpc>
          <a:spcPct val="90000"/>
        </a:lnSpc>
        <a:spcBef>
          <a:spcPct val="0"/>
        </a:spcBef>
        <a:spcAft>
          <a:spcPct val="0"/>
        </a:spcAft>
        <a:defRPr sz="4705">
          <a:solidFill>
            <a:schemeClr val="tx1"/>
          </a:solidFill>
          <a:latin typeface="Segoe UI Light" charset="0"/>
          <a:ea typeface="MS PGothic" panose="020B0600070205080204" pitchFamily="34" charset="-128"/>
          <a:cs typeface="Segoe UI" panose="020B0502040204020203" pitchFamily="34" charset="0"/>
        </a:defRPr>
      </a:lvl4pPr>
      <a:lvl5pPr algn="l" defTabSz="913505" rtl="0" eaLnBrk="0" fontAlgn="base" hangingPunct="0">
        <a:lnSpc>
          <a:spcPct val="90000"/>
        </a:lnSpc>
        <a:spcBef>
          <a:spcPct val="0"/>
        </a:spcBef>
        <a:spcAft>
          <a:spcPct val="0"/>
        </a:spcAft>
        <a:defRPr sz="4705">
          <a:solidFill>
            <a:schemeClr val="tx1"/>
          </a:solidFill>
          <a:latin typeface="Segoe UI Light" charset="0"/>
          <a:ea typeface="MS PGothic" panose="020B0600070205080204" pitchFamily="34" charset="-128"/>
          <a:cs typeface="Segoe UI" panose="020B0502040204020203" pitchFamily="34" charset="0"/>
        </a:defRPr>
      </a:lvl5pPr>
      <a:lvl6pPr marL="448193" algn="l" defTabSz="913505" rtl="0" fontAlgn="base">
        <a:lnSpc>
          <a:spcPct val="90000"/>
        </a:lnSpc>
        <a:spcBef>
          <a:spcPct val="0"/>
        </a:spcBef>
        <a:spcAft>
          <a:spcPct val="0"/>
        </a:spcAft>
        <a:defRPr sz="4705">
          <a:solidFill>
            <a:schemeClr val="tx1"/>
          </a:solidFill>
          <a:latin typeface="Segoe UI Light" charset="0"/>
          <a:ea typeface="ＭＳ Ｐゴシック" charset="0"/>
        </a:defRPr>
      </a:lvl6pPr>
      <a:lvl7pPr marL="896386" algn="l" defTabSz="913505" rtl="0" fontAlgn="base">
        <a:lnSpc>
          <a:spcPct val="90000"/>
        </a:lnSpc>
        <a:spcBef>
          <a:spcPct val="0"/>
        </a:spcBef>
        <a:spcAft>
          <a:spcPct val="0"/>
        </a:spcAft>
        <a:defRPr sz="4705">
          <a:solidFill>
            <a:schemeClr val="tx1"/>
          </a:solidFill>
          <a:latin typeface="Segoe UI Light" charset="0"/>
          <a:ea typeface="ＭＳ Ｐゴシック" charset="0"/>
        </a:defRPr>
      </a:lvl7pPr>
      <a:lvl8pPr marL="1344579" algn="l" defTabSz="913505" rtl="0" fontAlgn="base">
        <a:lnSpc>
          <a:spcPct val="90000"/>
        </a:lnSpc>
        <a:spcBef>
          <a:spcPct val="0"/>
        </a:spcBef>
        <a:spcAft>
          <a:spcPct val="0"/>
        </a:spcAft>
        <a:defRPr sz="4705">
          <a:solidFill>
            <a:schemeClr val="tx1"/>
          </a:solidFill>
          <a:latin typeface="Segoe UI Light" charset="0"/>
          <a:ea typeface="ＭＳ Ｐゴシック" charset="0"/>
        </a:defRPr>
      </a:lvl8pPr>
      <a:lvl9pPr marL="1792773" algn="l" defTabSz="913505" rtl="0" fontAlgn="base">
        <a:lnSpc>
          <a:spcPct val="90000"/>
        </a:lnSpc>
        <a:spcBef>
          <a:spcPct val="0"/>
        </a:spcBef>
        <a:spcAft>
          <a:spcPct val="0"/>
        </a:spcAft>
        <a:defRPr sz="4705">
          <a:solidFill>
            <a:schemeClr val="tx1"/>
          </a:solidFill>
          <a:latin typeface="Segoe UI Light" charset="0"/>
          <a:ea typeface="ＭＳ Ｐゴシック" charset="0"/>
        </a:defRPr>
      </a:lvl9pPr>
    </p:titleStyle>
    <p:bodyStyle>
      <a:lvl1pPr marL="336145" indent="-336145" algn="l" defTabSz="913505" rtl="0" eaLnBrk="0" fontAlgn="base" hangingPunct="0">
        <a:lnSpc>
          <a:spcPct val="90000"/>
        </a:lnSpc>
        <a:spcBef>
          <a:spcPct val="20000"/>
        </a:spcBef>
        <a:spcAft>
          <a:spcPct val="0"/>
        </a:spcAft>
        <a:buSzPct val="90000"/>
        <a:buFont typeface="Arial" panose="020B0604020202020204" pitchFamily="34" charset="0"/>
        <a:buChar char="•"/>
        <a:defRPr sz="3921" kern="1200">
          <a:gradFill>
            <a:gsLst>
              <a:gs pos="1250">
                <a:schemeClr val="tx1"/>
              </a:gs>
              <a:gs pos="100000">
                <a:schemeClr val="tx1"/>
              </a:gs>
            </a:gsLst>
            <a:lin ang="5400000" scaled="0"/>
          </a:gradFill>
          <a:latin typeface="+mj-lt"/>
          <a:ea typeface="MS PGothic" panose="020B0600070205080204" pitchFamily="34" charset="-128"/>
          <a:cs typeface="ＭＳ Ｐゴシック" charset="0"/>
        </a:defRPr>
      </a:lvl1pPr>
      <a:lvl2pPr marL="572691" indent="-236546" algn="l" defTabSz="913505" rtl="0" eaLnBrk="0" fontAlgn="base" hangingPunct="0">
        <a:lnSpc>
          <a:spcPct val="90000"/>
        </a:lnSpc>
        <a:spcBef>
          <a:spcPct val="20000"/>
        </a:spcBef>
        <a:spcAft>
          <a:spcPct val="0"/>
        </a:spcAft>
        <a:buSzPct val="90000"/>
        <a:buFont typeface="Arial" panose="020B0604020202020204" pitchFamily="34" charset="0"/>
        <a:buChar char="•"/>
        <a:defRPr sz="2353" kern="1200">
          <a:gradFill>
            <a:gsLst>
              <a:gs pos="1250">
                <a:schemeClr val="tx1"/>
              </a:gs>
              <a:gs pos="100000">
                <a:schemeClr val="tx1"/>
              </a:gs>
            </a:gsLst>
            <a:lin ang="5400000" scaled="0"/>
          </a:gradFill>
          <a:latin typeface="+mn-lt"/>
          <a:ea typeface="MS PGothic" panose="020B0600070205080204" pitchFamily="34" charset="-128"/>
          <a:cs typeface="+mn-cs"/>
        </a:defRPr>
      </a:lvl2pPr>
      <a:lvl3pPr marL="784338" indent="-224097" algn="l" defTabSz="913505" rtl="0" eaLnBrk="0" fontAlgn="base" hangingPunct="0">
        <a:lnSpc>
          <a:spcPct val="90000"/>
        </a:lnSpc>
        <a:spcBef>
          <a:spcPct val="20000"/>
        </a:spcBef>
        <a:spcAft>
          <a:spcPct val="0"/>
        </a:spcAft>
        <a:buSzPct val="90000"/>
        <a:buFont typeface="Arial" panose="020B0604020202020204" pitchFamily="34" charset="0"/>
        <a:buChar char="•"/>
        <a:defRPr sz="1961" kern="1200">
          <a:gradFill>
            <a:gsLst>
              <a:gs pos="1250">
                <a:schemeClr val="tx1"/>
              </a:gs>
              <a:gs pos="100000">
                <a:schemeClr val="tx1"/>
              </a:gs>
            </a:gsLst>
            <a:lin ang="5400000" scaled="0"/>
          </a:gradFill>
          <a:latin typeface="+mn-lt"/>
          <a:ea typeface="MS PGothic" panose="020B0600070205080204" pitchFamily="34" charset="-128"/>
          <a:cs typeface="+mn-cs"/>
        </a:defRPr>
      </a:lvl3pPr>
      <a:lvl4pPr marL="1008435" indent="-224097" algn="l" defTabSz="913505"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4pPr>
      <a:lvl5pPr marL="1232531" indent="-224097" algn="l" defTabSz="913505" rtl="0" eaLnBrk="0" fontAlgn="base" hangingPunct="0">
        <a:lnSpc>
          <a:spcPct val="90000"/>
        </a:lnSpc>
        <a:spcBef>
          <a:spcPct val="20000"/>
        </a:spcBef>
        <a:spcAft>
          <a:spcPct val="0"/>
        </a:spcAft>
        <a:buSzPct val="90000"/>
        <a:buFont typeface="Arial" panose="020B0604020202020204" pitchFamily="34" charset="0"/>
        <a:buChar char="•"/>
        <a:defRPr kern="1200">
          <a:gradFill>
            <a:gsLst>
              <a:gs pos="1250">
                <a:schemeClr val="tx1"/>
              </a:gs>
              <a:gs pos="100000">
                <a:schemeClr val="tx1"/>
              </a:gs>
            </a:gsLst>
            <a:lin ang="5400000" scaled="0"/>
          </a:gradFill>
          <a:latin typeface="+mn-lt"/>
          <a:ea typeface="MS PGothic" panose="020B0600070205080204" pitchFamily="34" charset="-128"/>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0.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16.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6" Type="http://schemas.openxmlformats.org/officeDocument/2006/relationships/image" Target="../media/image17.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16.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xml"/><Relationship Id="rId1" Type="http://schemas.openxmlformats.org/officeDocument/2006/relationships/slideLayout" Target="../slideLayouts/slideLayout76.xml"/><Relationship Id="rId4" Type="http://schemas.openxmlformats.org/officeDocument/2006/relationships/image" Target="../media/image19.emf"/></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1.xml"/></Relationships>
</file>

<file path=ppt/slides/_rels/slide9.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A0015E-9B90-4E10-BE1E-99887E9B261B}"/>
              </a:ext>
            </a:extLst>
          </p:cNvPr>
          <p:cNvSpPr>
            <a:spLocks noGrp="1"/>
          </p:cNvSpPr>
          <p:nvPr>
            <p:ph type="title"/>
          </p:nvPr>
        </p:nvSpPr>
        <p:spPr>
          <a:xfrm>
            <a:off x="269302" y="2084187"/>
            <a:ext cx="10582200" cy="1793090"/>
          </a:xfrm>
        </p:spPr>
        <p:txBody>
          <a:bodyPr/>
          <a:lstStyle/>
          <a:p>
            <a:r>
              <a:rPr lang="en-US" dirty="0"/>
              <a:t>Azure IoT Hub and MX-</a:t>
            </a:r>
            <a:r>
              <a:rPr lang="en-US" dirty="0" err="1"/>
              <a:t>ing</a:t>
            </a:r>
            <a:r>
              <a:rPr lang="en-US" dirty="0"/>
              <a:t> It Up</a:t>
            </a:r>
          </a:p>
        </p:txBody>
      </p:sp>
      <p:sp>
        <p:nvSpPr>
          <p:cNvPr id="7" name="Text Placeholder 6">
            <a:extLst>
              <a:ext uri="{FF2B5EF4-FFF2-40B4-BE49-F238E27FC236}">
                <a16:creationId xmlns:a16="http://schemas.microsoft.com/office/drawing/2014/main" id="{2102E03E-E337-4BF2-AF52-05C43A65006A}"/>
              </a:ext>
            </a:extLst>
          </p:cNvPr>
          <p:cNvSpPr>
            <a:spLocks noGrp="1"/>
          </p:cNvSpPr>
          <p:nvPr>
            <p:ph type="body" sz="quarter" idx="12"/>
          </p:nvPr>
        </p:nvSpPr>
        <p:spPr>
          <a:xfrm>
            <a:off x="4486738" y="4755652"/>
            <a:ext cx="7171337" cy="1792326"/>
          </a:xfrm>
        </p:spPr>
        <p:txBody>
          <a:bodyPr/>
          <a:lstStyle/>
          <a:p>
            <a:pPr marL="336145" lvl="1" indent="0" algn="r">
              <a:buNone/>
            </a:pPr>
            <a:r>
              <a:rPr lang="en-US" dirty="0"/>
              <a:t>!</a:t>
            </a:r>
          </a:p>
          <a:p>
            <a:pPr lvl="1" algn="r"/>
            <a:endParaRPr lang="en-US" dirty="0"/>
          </a:p>
          <a:p>
            <a:pPr lvl="1" algn="r"/>
            <a:r>
              <a:rPr lang="en-US" dirty="0"/>
              <a:t>jhealy@microsoft.com</a:t>
            </a:r>
          </a:p>
        </p:txBody>
      </p:sp>
    </p:spTree>
    <p:extLst>
      <p:ext uri="{BB962C8B-B14F-4D97-AF65-F5344CB8AC3E}">
        <p14:creationId xmlns:p14="http://schemas.microsoft.com/office/powerpoint/2010/main" val="3550967129"/>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BE12B3-671A-4F57-9DA2-E0FE5B82B5C3}"/>
              </a:ext>
            </a:extLst>
          </p:cNvPr>
          <p:cNvSpPr>
            <a:spLocks noGrp="1"/>
          </p:cNvSpPr>
          <p:nvPr>
            <p:ph type="body" sz="quarter" idx="10"/>
          </p:nvPr>
        </p:nvSpPr>
        <p:spPr>
          <a:xfrm>
            <a:off x="584200" y="1435497"/>
            <a:ext cx="7496110" cy="4567404"/>
          </a:xfrm>
        </p:spPr>
        <p:txBody>
          <a:bodyPr/>
          <a:lstStyle/>
          <a:p>
            <a:r>
              <a:rPr lang="en-US" dirty="0"/>
              <a:t>Create IoT Hub</a:t>
            </a:r>
          </a:p>
          <a:p>
            <a:r>
              <a:rPr lang="en-US" dirty="0"/>
              <a:t>Create device identity</a:t>
            </a:r>
          </a:p>
          <a:p>
            <a:r>
              <a:rPr lang="en-US" dirty="0"/>
              <a:t>Get connection string</a:t>
            </a:r>
          </a:p>
          <a:p>
            <a:r>
              <a:rPr lang="en-US" dirty="0"/>
              <a:t>Use VS Code to find com port</a:t>
            </a:r>
          </a:p>
          <a:p>
            <a:r>
              <a:rPr lang="en-US" dirty="0"/>
              <a:t>Use putty to config </a:t>
            </a:r>
            <a:r>
              <a:rPr lang="en-US" dirty="0" err="1"/>
              <a:t>wifi</a:t>
            </a:r>
            <a:r>
              <a:rPr lang="en-US" dirty="0"/>
              <a:t>/</a:t>
            </a:r>
            <a:r>
              <a:rPr lang="en-US" dirty="0" err="1"/>
              <a:t>ssid</a:t>
            </a:r>
            <a:r>
              <a:rPr lang="en-US" dirty="0"/>
              <a:t>/</a:t>
            </a:r>
            <a:r>
              <a:rPr lang="en-US" dirty="0" err="1"/>
              <a:t>iot</a:t>
            </a:r>
            <a:r>
              <a:rPr lang="en-US" dirty="0"/>
              <a:t> hub connection on Az3166 board</a:t>
            </a:r>
          </a:p>
          <a:p>
            <a:r>
              <a:rPr lang="en-US" dirty="0"/>
              <a:t>Push and run custom device code to </a:t>
            </a:r>
            <a:r>
              <a:rPr lang="en-US" dirty="0" err="1"/>
              <a:t>mxchip</a:t>
            </a:r>
            <a:endParaRPr lang="en-US" dirty="0"/>
          </a:p>
          <a:p>
            <a:r>
              <a:rPr lang="en-US" dirty="0"/>
              <a:t>Startup local node.js server to push gif</a:t>
            </a:r>
          </a:p>
          <a:p>
            <a:r>
              <a:rPr lang="en-US" dirty="0"/>
              <a:t>Watch the joyful gif</a:t>
            </a:r>
          </a:p>
          <a:p>
            <a:endParaRPr lang="en-US" dirty="0"/>
          </a:p>
        </p:txBody>
      </p:sp>
      <p:sp>
        <p:nvSpPr>
          <p:cNvPr id="3" name="Title 2">
            <a:extLst>
              <a:ext uri="{FF2B5EF4-FFF2-40B4-BE49-F238E27FC236}">
                <a16:creationId xmlns:a16="http://schemas.microsoft.com/office/drawing/2014/main" id="{F0158369-000F-4CBB-95B5-A1809043EEF9}"/>
              </a:ext>
            </a:extLst>
          </p:cNvPr>
          <p:cNvSpPr>
            <a:spLocks noGrp="1"/>
          </p:cNvSpPr>
          <p:nvPr>
            <p:ph type="title"/>
          </p:nvPr>
        </p:nvSpPr>
        <p:spPr/>
        <p:txBody>
          <a:bodyPr/>
          <a:lstStyle/>
          <a:p>
            <a:r>
              <a:rPr lang="en-US" dirty="0"/>
              <a:t>MX Chip / IoT Hub Exercise</a:t>
            </a:r>
          </a:p>
        </p:txBody>
      </p:sp>
      <p:pic>
        <p:nvPicPr>
          <p:cNvPr id="5" name="Picture 4" descr="A screenshot of a cell phone&#10;&#10;Description automatically generated">
            <a:extLst>
              <a:ext uri="{FF2B5EF4-FFF2-40B4-BE49-F238E27FC236}">
                <a16:creationId xmlns:a16="http://schemas.microsoft.com/office/drawing/2014/main" id="{095C5D7B-C64F-422B-844E-84519A0F0EA2}"/>
              </a:ext>
            </a:extLst>
          </p:cNvPr>
          <p:cNvPicPr>
            <a:picLocks noChangeAspect="1"/>
          </p:cNvPicPr>
          <p:nvPr/>
        </p:nvPicPr>
        <p:blipFill>
          <a:blip r:embed="rId2"/>
          <a:stretch>
            <a:fillRect/>
          </a:stretch>
        </p:blipFill>
        <p:spPr>
          <a:xfrm>
            <a:off x="8383167" y="1679412"/>
            <a:ext cx="3295650" cy="4581525"/>
          </a:xfrm>
          <a:prstGeom prst="rect">
            <a:avLst/>
          </a:prstGeom>
        </p:spPr>
      </p:pic>
    </p:spTree>
    <p:extLst>
      <p:ext uri="{BB962C8B-B14F-4D97-AF65-F5344CB8AC3E}">
        <p14:creationId xmlns:p14="http://schemas.microsoft.com/office/powerpoint/2010/main" val="292247685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734B1C-1E7F-43FC-B110-F3B266EF593D}"/>
              </a:ext>
            </a:extLst>
          </p:cNvPr>
          <p:cNvSpPr>
            <a:spLocks noGrp="1"/>
          </p:cNvSpPr>
          <p:nvPr>
            <p:ph type="title"/>
          </p:nvPr>
        </p:nvSpPr>
        <p:spPr/>
        <p:txBody>
          <a:bodyPr/>
          <a:lstStyle/>
          <a:p>
            <a:r>
              <a:rPr lang="en-US" dirty="0"/>
              <a:t>MXCHIP FROM SCRATCH – LIVE!!!!</a:t>
            </a:r>
          </a:p>
        </p:txBody>
      </p:sp>
      <p:sp>
        <p:nvSpPr>
          <p:cNvPr id="5" name="Text Placeholder 4">
            <a:extLst>
              <a:ext uri="{FF2B5EF4-FFF2-40B4-BE49-F238E27FC236}">
                <a16:creationId xmlns:a16="http://schemas.microsoft.com/office/drawing/2014/main" id="{A184D134-3857-4E10-A059-DE0C5850CE2C}"/>
              </a:ext>
            </a:extLst>
          </p:cNvPr>
          <p:cNvSpPr>
            <a:spLocks noGrp="1"/>
          </p:cNvSpPr>
          <p:nvPr>
            <p:ph type="body" sz="quarter" idx="12"/>
          </p:nvPr>
        </p:nvSpPr>
        <p:spPr/>
        <p:txBody>
          <a:bodyPr/>
          <a:lstStyle/>
          <a:p>
            <a:r>
              <a:rPr lang="en-US" dirty="0"/>
              <a:t>DEMO</a:t>
            </a:r>
          </a:p>
        </p:txBody>
      </p:sp>
    </p:spTree>
    <p:extLst>
      <p:ext uri="{BB962C8B-B14F-4D97-AF65-F5344CB8AC3E}">
        <p14:creationId xmlns:p14="http://schemas.microsoft.com/office/powerpoint/2010/main" val="671258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345FB7-5220-421C-944F-EB38FE792C50}"/>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507004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E3C4C-6420-424F-8B58-82BC9B0A44A9}"/>
              </a:ext>
            </a:extLst>
          </p:cNvPr>
          <p:cNvSpPr>
            <a:spLocks noGrp="1"/>
          </p:cNvSpPr>
          <p:nvPr>
            <p:ph type="title"/>
          </p:nvPr>
        </p:nvSpPr>
        <p:spPr/>
        <p:txBody>
          <a:bodyPr/>
          <a:lstStyle/>
          <a:p>
            <a:r>
              <a:rPr lang="en-US"/>
              <a:t>Azure IoT reference architecture</a:t>
            </a:r>
          </a:p>
        </p:txBody>
      </p:sp>
      <p:sp>
        <p:nvSpPr>
          <p:cNvPr id="30" name="Rectangle 29">
            <a:extLst>
              <a:ext uri="{FF2B5EF4-FFF2-40B4-BE49-F238E27FC236}">
                <a16:creationId xmlns:a16="http://schemas.microsoft.com/office/drawing/2014/main" id="{55BA9939-AF38-4F71-8574-1EA514BB81E5}"/>
              </a:ext>
            </a:extLst>
          </p:cNvPr>
          <p:cNvSpPr/>
          <p:nvPr/>
        </p:nvSpPr>
        <p:spPr bwMode="auto">
          <a:xfrm>
            <a:off x="986828" y="1520982"/>
            <a:ext cx="2933322" cy="4125839"/>
          </a:xfrm>
          <a:prstGeom prst="rect">
            <a:avLst/>
          </a:prstGeom>
          <a:noFill/>
          <a:ln w="38100" cap="flat" cmpd="sng" algn="ctr">
            <a:solidFill>
              <a:srgbClr val="0078D7"/>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Rectangle 30">
            <a:extLst>
              <a:ext uri="{FF2B5EF4-FFF2-40B4-BE49-F238E27FC236}">
                <a16:creationId xmlns:a16="http://schemas.microsoft.com/office/drawing/2014/main" id="{3290C08E-200D-4AB1-B795-9D5A7000CEA4}"/>
              </a:ext>
            </a:extLst>
          </p:cNvPr>
          <p:cNvSpPr/>
          <p:nvPr/>
        </p:nvSpPr>
        <p:spPr bwMode="auto">
          <a:xfrm>
            <a:off x="4059238" y="1520982"/>
            <a:ext cx="3971186" cy="4125839"/>
          </a:xfrm>
          <a:prstGeom prst="rect">
            <a:avLst/>
          </a:prstGeom>
          <a:noFill/>
          <a:ln w="38100" cap="flat" cmpd="sng" algn="ctr">
            <a:solidFill>
              <a:srgbClr val="0078D7"/>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2" name="Rectangle 31">
            <a:extLst>
              <a:ext uri="{FF2B5EF4-FFF2-40B4-BE49-F238E27FC236}">
                <a16:creationId xmlns:a16="http://schemas.microsoft.com/office/drawing/2014/main" id="{ADD31753-36A9-418B-97B9-7E072D1893C7}"/>
              </a:ext>
            </a:extLst>
          </p:cNvPr>
          <p:cNvSpPr/>
          <p:nvPr/>
        </p:nvSpPr>
        <p:spPr bwMode="auto">
          <a:xfrm>
            <a:off x="8169512" y="1520982"/>
            <a:ext cx="2966250" cy="4125839"/>
          </a:xfrm>
          <a:prstGeom prst="rect">
            <a:avLst/>
          </a:prstGeom>
          <a:noFill/>
          <a:ln w="38100" cap="flat" cmpd="sng" algn="ctr">
            <a:solidFill>
              <a:srgbClr val="0078D7"/>
            </a:solidFill>
            <a:prstDash val="dash"/>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 name="TextBox 32">
            <a:extLst>
              <a:ext uri="{FF2B5EF4-FFF2-40B4-BE49-F238E27FC236}">
                <a16:creationId xmlns:a16="http://schemas.microsoft.com/office/drawing/2014/main" id="{4C7DB914-45ED-4B97-8970-B7E3330AB271}"/>
              </a:ext>
            </a:extLst>
          </p:cNvPr>
          <p:cNvSpPr txBox="1"/>
          <p:nvPr/>
        </p:nvSpPr>
        <p:spPr>
          <a:xfrm>
            <a:off x="820134" y="1072981"/>
            <a:ext cx="2701664" cy="517065"/>
          </a:xfrm>
          <a:prstGeom prst="rect">
            <a:avLst/>
          </a:prstGeom>
          <a:noFill/>
        </p:spPr>
        <p:txBody>
          <a:bodyPr wrap="square" lIns="182880" tIns="146304" rIns="182880" bIns="146304" rtlCol="0">
            <a:spAutoFit/>
          </a:bodyPr>
          <a:lstStyle/>
          <a:p>
            <a:pPr marL="0" marR="0" lvl="0" indent="0" algn="l" defTabSz="914314"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Core Subsystems</a:t>
            </a:r>
          </a:p>
        </p:txBody>
      </p:sp>
      <p:grpSp>
        <p:nvGrpSpPr>
          <p:cNvPr id="34" name="Group 33">
            <a:extLst>
              <a:ext uri="{FF2B5EF4-FFF2-40B4-BE49-F238E27FC236}">
                <a16:creationId xmlns:a16="http://schemas.microsoft.com/office/drawing/2014/main" id="{FC90B1F3-0E33-4FEB-84D5-3348A3D45726}"/>
              </a:ext>
            </a:extLst>
          </p:cNvPr>
          <p:cNvGrpSpPr/>
          <p:nvPr/>
        </p:nvGrpSpPr>
        <p:grpSpPr>
          <a:xfrm>
            <a:off x="1021762" y="2906455"/>
            <a:ext cx="1512416" cy="1045090"/>
            <a:chOff x="1021762" y="3396757"/>
            <a:chExt cx="1512416" cy="1045090"/>
          </a:xfrm>
        </p:grpSpPr>
        <p:sp>
          <p:nvSpPr>
            <p:cNvPr id="35" name="Rectangle 34">
              <a:extLst>
                <a:ext uri="{FF2B5EF4-FFF2-40B4-BE49-F238E27FC236}">
                  <a16:creationId xmlns:a16="http://schemas.microsoft.com/office/drawing/2014/main" id="{F7FE5141-4BBC-4780-B078-BD0564731EEC}"/>
                </a:ext>
              </a:extLst>
            </p:cNvPr>
            <p:cNvSpPr/>
            <p:nvPr/>
          </p:nvSpPr>
          <p:spPr bwMode="auto">
            <a:xfrm>
              <a:off x="1160850" y="3576129"/>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Rectangle 35">
              <a:extLst>
                <a:ext uri="{FF2B5EF4-FFF2-40B4-BE49-F238E27FC236}">
                  <a16:creationId xmlns:a16="http://schemas.microsoft.com/office/drawing/2014/main" id="{86977A71-A7B8-41DD-AA84-B6AB3AE8C2F7}"/>
                </a:ext>
              </a:extLst>
            </p:cNvPr>
            <p:cNvSpPr/>
            <p:nvPr/>
          </p:nvSpPr>
          <p:spPr bwMode="auto">
            <a:xfrm>
              <a:off x="1091306" y="3486443"/>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7" name="Rectangle 36">
              <a:extLst>
                <a:ext uri="{FF2B5EF4-FFF2-40B4-BE49-F238E27FC236}">
                  <a16:creationId xmlns:a16="http://schemas.microsoft.com/office/drawing/2014/main" id="{B0A3C0E6-418D-4BD4-92AF-FA42B3CDF624}"/>
                </a:ext>
              </a:extLst>
            </p:cNvPr>
            <p:cNvSpPr/>
            <p:nvPr/>
          </p:nvSpPr>
          <p:spPr bwMode="auto">
            <a:xfrm>
              <a:off x="1021762" y="3396757"/>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IoT Devices</a:t>
              </a:r>
            </a:p>
          </p:txBody>
        </p:sp>
      </p:grpSp>
      <p:sp>
        <p:nvSpPr>
          <p:cNvPr id="38" name="Rectangle 37">
            <a:extLst>
              <a:ext uri="{FF2B5EF4-FFF2-40B4-BE49-F238E27FC236}">
                <a16:creationId xmlns:a16="http://schemas.microsoft.com/office/drawing/2014/main" id="{CC5F3962-0E65-42B8-B362-111D67BC7BA2}"/>
              </a:ext>
            </a:extLst>
          </p:cNvPr>
          <p:cNvSpPr/>
          <p:nvPr/>
        </p:nvSpPr>
        <p:spPr bwMode="auto">
          <a:xfrm>
            <a:off x="3400180" y="2996141"/>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Cloud Gateway </a:t>
            </a:r>
            <a:b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b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(IoT Hub)</a:t>
            </a:r>
          </a:p>
        </p:txBody>
      </p:sp>
      <p:sp>
        <p:nvSpPr>
          <p:cNvPr id="39" name="Cylinder 38">
            <a:extLst>
              <a:ext uri="{FF2B5EF4-FFF2-40B4-BE49-F238E27FC236}">
                <a16:creationId xmlns:a16="http://schemas.microsoft.com/office/drawing/2014/main" id="{C3636640-344B-4A1F-8D1F-036E4C088D4E}"/>
              </a:ext>
            </a:extLst>
          </p:cNvPr>
          <p:cNvSpPr/>
          <p:nvPr/>
        </p:nvSpPr>
        <p:spPr bwMode="auto">
          <a:xfrm>
            <a:off x="6701050" y="4361832"/>
            <a:ext cx="1073083" cy="1149139"/>
          </a:xfrm>
          <a:prstGeom prst="can">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Storage</a:t>
            </a:r>
          </a:p>
        </p:txBody>
      </p:sp>
      <p:sp>
        <p:nvSpPr>
          <p:cNvPr id="40" name="Rectangle 39">
            <a:extLst>
              <a:ext uri="{FF2B5EF4-FFF2-40B4-BE49-F238E27FC236}">
                <a16:creationId xmlns:a16="http://schemas.microsoft.com/office/drawing/2014/main" id="{96992000-0686-4E43-A095-AF910AB2D559}"/>
              </a:ext>
            </a:extLst>
          </p:cNvPr>
          <p:cNvSpPr/>
          <p:nvPr/>
        </p:nvSpPr>
        <p:spPr bwMode="auto">
          <a:xfrm>
            <a:off x="6550927" y="2996141"/>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Stream Processing</a:t>
            </a:r>
          </a:p>
        </p:txBody>
      </p:sp>
      <p:sp>
        <p:nvSpPr>
          <p:cNvPr id="41" name="Rectangle 40">
            <a:extLst>
              <a:ext uri="{FF2B5EF4-FFF2-40B4-BE49-F238E27FC236}">
                <a16:creationId xmlns:a16="http://schemas.microsoft.com/office/drawing/2014/main" id="{2DCCB6C7-D763-43B1-8727-B701B992C41E}"/>
              </a:ext>
            </a:extLst>
          </p:cNvPr>
          <p:cNvSpPr/>
          <p:nvPr/>
        </p:nvSpPr>
        <p:spPr bwMode="auto">
          <a:xfrm>
            <a:off x="6550926" y="1590046"/>
            <a:ext cx="1373328" cy="865718"/>
          </a:xfrm>
          <a:prstGeom prst="rect">
            <a:avLst/>
          </a:prstGeom>
          <a:solidFill>
            <a:srgbClr val="0078D7"/>
          </a:solidFill>
          <a:ln w="1270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UI &amp; Reporting Tools</a:t>
            </a:r>
          </a:p>
        </p:txBody>
      </p:sp>
      <p:sp>
        <p:nvSpPr>
          <p:cNvPr id="42" name="Rectangle 41">
            <a:extLst>
              <a:ext uri="{FF2B5EF4-FFF2-40B4-BE49-F238E27FC236}">
                <a16:creationId xmlns:a16="http://schemas.microsoft.com/office/drawing/2014/main" id="{389CBB48-F2BE-47D8-AEF6-19536F54966A}"/>
              </a:ext>
            </a:extLst>
          </p:cNvPr>
          <p:cNvSpPr/>
          <p:nvPr/>
        </p:nvSpPr>
        <p:spPr bwMode="auto">
          <a:xfrm>
            <a:off x="9657822" y="2996141"/>
            <a:ext cx="1373328" cy="865718"/>
          </a:xfrm>
          <a:prstGeom prst="rect">
            <a:avLst/>
          </a:prstGeom>
          <a:solidFill>
            <a:srgbClr val="0078D7"/>
          </a:solidFill>
          <a:ln w="19050" cap="flat" cmpd="sng" algn="ctr">
            <a:solidFill>
              <a:srgbClr val="FFFFFF"/>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gradFill>
                  <a:gsLst>
                    <a:gs pos="26398">
                      <a:srgbClr val="FFFFFF"/>
                    </a:gs>
                    <a:gs pos="2917">
                      <a:srgbClr val="FFFFFF"/>
                    </a:gs>
                  </a:gsLst>
                  <a:lin ang="5400000" scaled="0"/>
                </a:gradFill>
                <a:effectLst/>
                <a:uLnTx/>
                <a:uFillTx/>
                <a:latin typeface="Segoe UI Semibold"/>
                <a:ea typeface="+mn-ea"/>
                <a:cs typeface="Segoe UI Semilight" panose="020B0402040204020203" pitchFamily="34" charset="0"/>
              </a:rPr>
              <a:t>Business Integration</a:t>
            </a:r>
          </a:p>
        </p:txBody>
      </p:sp>
      <p:cxnSp>
        <p:nvCxnSpPr>
          <p:cNvPr id="43" name="Straight Arrow Connector 42">
            <a:extLst>
              <a:ext uri="{FF2B5EF4-FFF2-40B4-BE49-F238E27FC236}">
                <a16:creationId xmlns:a16="http://schemas.microsoft.com/office/drawing/2014/main" id="{B1C80695-4538-4709-8895-B45D7813B1F8}"/>
              </a:ext>
            </a:extLst>
          </p:cNvPr>
          <p:cNvCxnSpPr>
            <a:cxnSpLocks/>
            <a:endCxn id="38" idx="1"/>
          </p:cNvCxnSpPr>
          <p:nvPr/>
        </p:nvCxnSpPr>
        <p:spPr>
          <a:xfrm>
            <a:off x="2537552" y="3429000"/>
            <a:ext cx="862628" cy="0"/>
          </a:xfrm>
          <a:prstGeom prst="straightConnector1">
            <a:avLst/>
          </a:prstGeom>
          <a:noFill/>
          <a:ln w="9525" cap="flat" cmpd="sng" algn="ctr">
            <a:solidFill>
              <a:srgbClr val="000000"/>
            </a:solidFill>
            <a:prstDash val="solid"/>
            <a:headEnd type="triangle"/>
            <a:tailEnd type="triangle"/>
          </a:ln>
          <a:effectLst/>
        </p:spPr>
      </p:cxnSp>
      <p:cxnSp>
        <p:nvCxnSpPr>
          <p:cNvPr id="44" name="Straight Arrow Connector 43">
            <a:extLst>
              <a:ext uri="{FF2B5EF4-FFF2-40B4-BE49-F238E27FC236}">
                <a16:creationId xmlns:a16="http://schemas.microsoft.com/office/drawing/2014/main" id="{5B21A6D4-0ED4-45C4-868B-9257C24F0209}"/>
              </a:ext>
            </a:extLst>
          </p:cNvPr>
          <p:cNvCxnSpPr>
            <a:stCxn id="38" idx="3"/>
            <a:endCxn id="40" idx="1"/>
          </p:cNvCxnSpPr>
          <p:nvPr/>
        </p:nvCxnSpPr>
        <p:spPr>
          <a:xfrm>
            <a:off x="4773508" y="3429000"/>
            <a:ext cx="1777419" cy="0"/>
          </a:xfrm>
          <a:prstGeom prst="straightConnector1">
            <a:avLst/>
          </a:prstGeom>
          <a:noFill/>
          <a:ln w="9525" cap="flat" cmpd="sng" algn="ctr">
            <a:solidFill>
              <a:srgbClr val="000000"/>
            </a:solidFill>
            <a:prstDash val="solid"/>
            <a:headEnd type="none"/>
            <a:tailEnd type="triangle"/>
          </a:ln>
          <a:effectLst/>
        </p:spPr>
      </p:cxnSp>
      <p:cxnSp>
        <p:nvCxnSpPr>
          <p:cNvPr id="45" name="Connector: Elbow 44">
            <a:extLst>
              <a:ext uri="{FF2B5EF4-FFF2-40B4-BE49-F238E27FC236}">
                <a16:creationId xmlns:a16="http://schemas.microsoft.com/office/drawing/2014/main" id="{D24A44BD-7FD6-409B-A00E-B23F6C22B5FF}"/>
              </a:ext>
            </a:extLst>
          </p:cNvPr>
          <p:cNvCxnSpPr>
            <a:cxnSpLocks/>
            <a:endCxn id="39" idx="2"/>
          </p:cNvCxnSpPr>
          <p:nvPr/>
        </p:nvCxnSpPr>
        <p:spPr>
          <a:xfrm>
            <a:off x="4773508" y="3642082"/>
            <a:ext cx="1927542" cy="1294320"/>
          </a:xfrm>
          <a:prstGeom prst="bentConnector3">
            <a:avLst/>
          </a:prstGeom>
          <a:noFill/>
          <a:ln w="9525" cap="flat" cmpd="sng" algn="ctr">
            <a:solidFill>
              <a:srgbClr val="000000"/>
            </a:solidFill>
            <a:prstDash val="solid"/>
            <a:headEnd type="none"/>
            <a:tailEnd type="triangle"/>
          </a:ln>
          <a:effectLst/>
        </p:spPr>
      </p:cxnSp>
      <p:cxnSp>
        <p:nvCxnSpPr>
          <p:cNvPr id="46" name="Straight Arrow Connector 45">
            <a:extLst>
              <a:ext uri="{FF2B5EF4-FFF2-40B4-BE49-F238E27FC236}">
                <a16:creationId xmlns:a16="http://schemas.microsoft.com/office/drawing/2014/main" id="{10161DC8-3EE6-42FA-9937-0694BA984AB6}"/>
              </a:ext>
            </a:extLst>
          </p:cNvPr>
          <p:cNvCxnSpPr>
            <a:stCxn id="40" idx="2"/>
          </p:cNvCxnSpPr>
          <p:nvPr/>
        </p:nvCxnSpPr>
        <p:spPr>
          <a:xfrm flipH="1">
            <a:off x="7237590" y="3861859"/>
            <a:ext cx="1" cy="499973"/>
          </a:xfrm>
          <a:prstGeom prst="straightConnector1">
            <a:avLst/>
          </a:prstGeom>
          <a:noFill/>
          <a:ln w="9525" cap="flat" cmpd="sng" algn="ctr">
            <a:solidFill>
              <a:srgbClr val="000000"/>
            </a:solidFill>
            <a:prstDash val="solid"/>
            <a:headEnd type="none"/>
            <a:tailEnd type="triangle"/>
          </a:ln>
          <a:effectLst/>
        </p:spPr>
      </p:cxnSp>
      <p:cxnSp>
        <p:nvCxnSpPr>
          <p:cNvPr id="47" name="Straight Arrow Connector 46">
            <a:extLst>
              <a:ext uri="{FF2B5EF4-FFF2-40B4-BE49-F238E27FC236}">
                <a16:creationId xmlns:a16="http://schemas.microsoft.com/office/drawing/2014/main" id="{251EB627-BCF0-431C-8A8D-D7F2A884317A}"/>
              </a:ext>
            </a:extLst>
          </p:cNvPr>
          <p:cNvCxnSpPr>
            <a:stCxn id="41" idx="2"/>
            <a:endCxn id="40" idx="0"/>
          </p:cNvCxnSpPr>
          <p:nvPr/>
        </p:nvCxnSpPr>
        <p:spPr>
          <a:xfrm>
            <a:off x="7237590" y="2455764"/>
            <a:ext cx="1" cy="540377"/>
          </a:xfrm>
          <a:prstGeom prst="straightConnector1">
            <a:avLst/>
          </a:prstGeom>
          <a:noFill/>
          <a:ln w="9525" cap="flat" cmpd="sng" algn="ctr">
            <a:solidFill>
              <a:srgbClr val="000000"/>
            </a:solidFill>
            <a:prstDash val="solid"/>
            <a:headEnd type="triangle"/>
            <a:tailEnd type="triangle"/>
          </a:ln>
          <a:effectLst/>
        </p:spPr>
      </p:cxnSp>
      <p:sp>
        <p:nvSpPr>
          <p:cNvPr id="61" name="TextBox 60">
            <a:extLst>
              <a:ext uri="{FF2B5EF4-FFF2-40B4-BE49-F238E27FC236}">
                <a16:creationId xmlns:a16="http://schemas.microsoft.com/office/drawing/2014/main" id="{D8834871-D238-442C-BCC3-B322EB340623}"/>
              </a:ext>
            </a:extLst>
          </p:cNvPr>
          <p:cNvSpPr txBox="1"/>
          <p:nvPr/>
        </p:nvSpPr>
        <p:spPr>
          <a:xfrm>
            <a:off x="2017554" y="6007395"/>
            <a:ext cx="871870" cy="24622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Things</a:t>
            </a:r>
          </a:p>
        </p:txBody>
      </p:sp>
      <p:sp>
        <p:nvSpPr>
          <p:cNvPr id="62" name="TextBox 61">
            <a:extLst>
              <a:ext uri="{FF2B5EF4-FFF2-40B4-BE49-F238E27FC236}">
                <a16:creationId xmlns:a16="http://schemas.microsoft.com/office/drawing/2014/main" id="{841B8A65-D2F6-449D-9554-034E0AB8CBBB}"/>
              </a:ext>
            </a:extLst>
          </p:cNvPr>
          <p:cNvSpPr txBox="1"/>
          <p:nvPr/>
        </p:nvSpPr>
        <p:spPr>
          <a:xfrm>
            <a:off x="5608896" y="6007395"/>
            <a:ext cx="871870" cy="24622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Insights</a:t>
            </a:r>
          </a:p>
        </p:txBody>
      </p:sp>
      <p:sp>
        <p:nvSpPr>
          <p:cNvPr id="63" name="TextBox 62">
            <a:extLst>
              <a:ext uri="{FF2B5EF4-FFF2-40B4-BE49-F238E27FC236}">
                <a16:creationId xmlns:a16="http://schemas.microsoft.com/office/drawing/2014/main" id="{785885D6-4D82-4678-9EF8-E57421E749EC}"/>
              </a:ext>
            </a:extLst>
          </p:cNvPr>
          <p:cNvSpPr txBox="1"/>
          <p:nvPr/>
        </p:nvSpPr>
        <p:spPr>
          <a:xfrm>
            <a:off x="9216702" y="6007395"/>
            <a:ext cx="871870" cy="24622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Actions</a:t>
            </a:r>
          </a:p>
        </p:txBody>
      </p:sp>
      <p:cxnSp>
        <p:nvCxnSpPr>
          <p:cNvPr id="65" name="Connector: Elbow 64">
            <a:extLst>
              <a:ext uri="{FF2B5EF4-FFF2-40B4-BE49-F238E27FC236}">
                <a16:creationId xmlns:a16="http://schemas.microsoft.com/office/drawing/2014/main" id="{F381FB92-4318-4B79-B3BF-78C890FB5ACF}"/>
              </a:ext>
            </a:extLst>
          </p:cNvPr>
          <p:cNvCxnSpPr>
            <a:stCxn id="42" idx="0"/>
            <a:endCxn id="41" idx="3"/>
          </p:cNvCxnSpPr>
          <p:nvPr/>
        </p:nvCxnSpPr>
        <p:spPr>
          <a:xfrm rot="16200000" flipV="1">
            <a:off x="8647752" y="1299407"/>
            <a:ext cx="973236" cy="2420232"/>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612FAD85-4F88-44C5-A301-66E37B811AE7}"/>
              </a:ext>
            </a:extLst>
          </p:cNvPr>
          <p:cNvCxnSpPr>
            <a:stCxn id="40" idx="3"/>
            <a:endCxn id="42" idx="1"/>
          </p:cNvCxnSpPr>
          <p:nvPr/>
        </p:nvCxnSpPr>
        <p:spPr>
          <a:xfrm>
            <a:off x="7924255" y="3429000"/>
            <a:ext cx="1733567"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88200797-5283-45FC-A3BA-AE920C51B73D}"/>
              </a:ext>
            </a:extLst>
          </p:cNvPr>
          <p:cNvCxnSpPr>
            <a:stCxn id="39" idx="4"/>
            <a:endCxn id="42" idx="2"/>
          </p:cNvCxnSpPr>
          <p:nvPr/>
        </p:nvCxnSpPr>
        <p:spPr>
          <a:xfrm flipV="1">
            <a:off x="7774133" y="3861859"/>
            <a:ext cx="2570353" cy="1074543"/>
          </a:xfrm>
          <a:prstGeom prst="bentConnector2">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CC6BCEF1-BCCF-4D53-B271-0787C9754E26}"/>
              </a:ext>
            </a:extLst>
          </p:cNvPr>
          <p:cNvSpPr txBox="1"/>
          <p:nvPr/>
        </p:nvSpPr>
        <p:spPr>
          <a:xfrm>
            <a:off x="2603722" y="2967329"/>
            <a:ext cx="723540" cy="369332"/>
          </a:xfrm>
          <a:prstGeom prst="rect">
            <a:avLst/>
          </a:prstGeom>
          <a:noFill/>
        </p:spPr>
        <p:txBody>
          <a:bodyPr wrap="square" lIns="0" tIns="0" rIns="0" bIns="0" rtlCol="0">
            <a:spAutoFit/>
          </a:bodyPr>
          <a:lstStyle/>
          <a:p>
            <a:pPr marL="0" marR="0" lvl="0" indent="0" algn="l"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Provision and send data from device to cloud</a:t>
            </a:r>
          </a:p>
        </p:txBody>
      </p:sp>
      <p:sp>
        <p:nvSpPr>
          <p:cNvPr id="73" name="TextBox 72">
            <a:extLst>
              <a:ext uri="{FF2B5EF4-FFF2-40B4-BE49-F238E27FC236}">
                <a16:creationId xmlns:a16="http://schemas.microsoft.com/office/drawing/2014/main" id="{5F65EC3B-DD45-477D-9269-BDE229F48415}"/>
              </a:ext>
            </a:extLst>
          </p:cNvPr>
          <p:cNvSpPr txBox="1"/>
          <p:nvPr/>
        </p:nvSpPr>
        <p:spPr>
          <a:xfrm>
            <a:off x="2603722" y="3521340"/>
            <a:ext cx="723540" cy="24622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Device Management</a:t>
            </a:r>
          </a:p>
        </p:txBody>
      </p:sp>
      <p:sp>
        <p:nvSpPr>
          <p:cNvPr id="74" name="TextBox 73">
            <a:extLst>
              <a:ext uri="{FF2B5EF4-FFF2-40B4-BE49-F238E27FC236}">
                <a16:creationId xmlns:a16="http://schemas.microsoft.com/office/drawing/2014/main" id="{86EB3ED3-9FAB-41F1-8DD2-94FCF7A46A65}"/>
              </a:ext>
            </a:extLst>
          </p:cNvPr>
          <p:cNvSpPr txBox="1"/>
          <p:nvPr/>
        </p:nvSpPr>
        <p:spPr>
          <a:xfrm>
            <a:off x="5062836" y="3075259"/>
            <a:ext cx="1291214" cy="246221"/>
          </a:xfrm>
          <a:prstGeom prst="rect">
            <a:avLst/>
          </a:prstGeom>
          <a:noFill/>
        </p:spPr>
        <p:txBody>
          <a:bodyPr wrap="square" lIns="0" tIns="0" rIns="0" bIns="0" rtlCol="0">
            <a:spAutoFit/>
          </a:bodyPr>
          <a:lstStyle/>
          <a:p>
            <a:pPr marL="0" marR="0" lvl="0" indent="0" algn="l"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Stream processing and rules evaluation over data</a:t>
            </a:r>
          </a:p>
        </p:txBody>
      </p:sp>
      <p:sp>
        <p:nvSpPr>
          <p:cNvPr id="75" name="TextBox 74">
            <a:extLst>
              <a:ext uri="{FF2B5EF4-FFF2-40B4-BE49-F238E27FC236}">
                <a16:creationId xmlns:a16="http://schemas.microsoft.com/office/drawing/2014/main" id="{A9C05937-8DC0-4A89-8D55-43E1B00B5951}"/>
              </a:ext>
            </a:extLst>
          </p:cNvPr>
          <p:cNvSpPr txBox="1"/>
          <p:nvPr/>
        </p:nvSpPr>
        <p:spPr>
          <a:xfrm>
            <a:off x="5864313" y="4752646"/>
            <a:ext cx="645607" cy="12311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Store data</a:t>
            </a:r>
          </a:p>
        </p:txBody>
      </p:sp>
      <p:sp>
        <p:nvSpPr>
          <p:cNvPr id="76" name="TextBox 75">
            <a:extLst>
              <a:ext uri="{FF2B5EF4-FFF2-40B4-BE49-F238E27FC236}">
                <a16:creationId xmlns:a16="http://schemas.microsoft.com/office/drawing/2014/main" id="{CA3D115E-C624-4B1D-8A8C-C3ADA4A6F900}"/>
              </a:ext>
            </a:extLst>
          </p:cNvPr>
          <p:cNvSpPr txBox="1"/>
          <p:nvPr/>
        </p:nvSpPr>
        <p:spPr>
          <a:xfrm>
            <a:off x="8437462" y="4748931"/>
            <a:ext cx="1679125" cy="12311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Integrate with business processes</a:t>
            </a:r>
          </a:p>
        </p:txBody>
      </p:sp>
      <p:sp>
        <p:nvSpPr>
          <p:cNvPr id="77" name="TextBox 76">
            <a:extLst>
              <a:ext uri="{FF2B5EF4-FFF2-40B4-BE49-F238E27FC236}">
                <a16:creationId xmlns:a16="http://schemas.microsoft.com/office/drawing/2014/main" id="{BC56C8A7-5EF4-4FE5-9B81-D5633E28320B}"/>
              </a:ext>
            </a:extLst>
          </p:cNvPr>
          <p:cNvSpPr txBox="1"/>
          <p:nvPr/>
        </p:nvSpPr>
        <p:spPr>
          <a:xfrm>
            <a:off x="8437461" y="1823803"/>
            <a:ext cx="1679125" cy="123111"/>
          </a:xfrm>
          <a:prstGeom prst="rect">
            <a:avLst/>
          </a:prstGeom>
          <a:noFill/>
        </p:spPr>
        <p:txBody>
          <a:bodyPr wrap="square" lIns="0" tIns="0" rIns="0" bIns="0" rtlCol="0">
            <a:spAutoFit/>
          </a:bodyPr>
          <a:lstStyle/>
          <a:p>
            <a:pPr marL="0" marR="0" lvl="0" indent="0" algn="ctr" defTabSz="914314"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1A1A1A"/>
                </a:solidFill>
                <a:effectLst/>
                <a:uLnTx/>
                <a:uFillTx/>
                <a:latin typeface="Segoe UI Semibold"/>
                <a:ea typeface="+mn-ea"/>
                <a:cs typeface="Segoe UI Semilight" panose="020B0402040204020203" pitchFamily="34" charset="0"/>
              </a:rPr>
              <a:t>Visualize data and learnings</a:t>
            </a:r>
          </a:p>
        </p:txBody>
      </p:sp>
      <p:sp>
        <p:nvSpPr>
          <p:cNvPr id="57" name="Oval 56">
            <a:extLst>
              <a:ext uri="{FF2B5EF4-FFF2-40B4-BE49-F238E27FC236}">
                <a16:creationId xmlns:a16="http://schemas.microsoft.com/office/drawing/2014/main" id="{FD1FF027-A30D-432C-A59A-5C81BE6A8966}"/>
              </a:ext>
            </a:extLst>
          </p:cNvPr>
          <p:cNvSpPr>
            <a:spLocks/>
          </p:cNvSpPr>
          <p:nvPr/>
        </p:nvSpPr>
        <p:spPr bwMode="auto">
          <a:xfrm>
            <a:off x="2170966" y="5345501"/>
            <a:ext cx="548640" cy="548640"/>
          </a:xfrm>
          <a:prstGeom prst="ellipse">
            <a:avLst/>
          </a:prstGeom>
          <a:solidFill>
            <a:schemeClr val="bg1"/>
          </a:solidFill>
          <a:ln w="10795" cap="flat" cmpd="sng" algn="ctr">
            <a:noFill/>
            <a:prstDash val="solid"/>
          </a:ln>
          <a:effectLst>
            <a:outerShdw blurRad="190500" dist="38100" dir="2700000" algn="tl" rotWithShape="0">
              <a:prstClr val="black">
                <a:alpha val="25000"/>
              </a:prstClr>
            </a:outerShdw>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78D4"/>
              </a:solidFill>
              <a:effectLst/>
              <a:uLnTx/>
              <a:uFillTx/>
              <a:latin typeface="Segoe UI Semilight"/>
              <a:ea typeface="+mn-ea"/>
              <a:cs typeface="+mn-cs"/>
            </a:endParaRPr>
          </a:p>
        </p:txBody>
      </p:sp>
      <p:sp>
        <p:nvSpPr>
          <p:cNvPr id="58" name="Freeform: Shape 57">
            <a:extLst>
              <a:ext uri="{FF2B5EF4-FFF2-40B4-BE49-F238E27FC236}">
                <a16:creationId xmlns:a16="http://schemas.microsoft.com/office/drawing/2014/main" id="{DD6FA760-4FC3-40BC-80C0-3C7D8E0530E2}"/>
              </a:ext>
            </a:extLst>
          </p:cNvPr>
          <p:cNvSpPr>
            <a:spLocks noChangeAspect="1" noChangeArrowheads="1"/>
          </p:cNvSpPr>
          <p:nvPr/>
        </p:nvSpPr>
        <p:spPr bwMode="auto">
          <a:xfrm rot="2700000">
            <a:off x="2311065" y="5454692"/>
            <a:ext cx="274320" cy="274320"/>
          </a:xfrm>
          <a:custGeom>
            <a:avLst/>
            <a:gdLst>
              <a:gd name="connsiteX0" fmla="*/ 546713 w 700850"/>
              <a:gd name="connsiteY0" fmla="*/ 546768 h 700855"/>
              <a:gd name="connsiteX1" fmla="*/ 609420 w 700850"/>
              <a:gd name="connsiteY1" fmla="*/ 520743 h 700855"/>
              <a:gd name="connsiteX2" fmla="*/ 698101 w 700850"/>
              <a:gd name="connsiteY2" fmla="*/ 609596 h 700855"/>
              <a:gd name="connsiteX3" fmla="*/ 609420 w 700850"/>
              <a:gd name="connsiteY3" fmla="*/ 698449 h 700855"/>
              <a:gd name="connsiteX4" fmla="*/ 520739 w 700850"/>
              <a:gd name="connsiteY4" fmla="*/ 609596 h 700855"/>
              <a:gd name="connsiteX5" fmla="*/ 546713 w 700850"/>
              <a:gd name="connsiteY5" fmla="*/ 546768 h 700855"/>
              <a:gd name="connsiteX6" fmla="*/ 435700 w 700850"/>
              <a:gd name="connsiteY6" fmla="*/ 435945 h 700855"/>
              <a:gd name="connsiteX7" fmla="*/ 700850 w 700850"/>
              <a:gd name="connsiteY7" fmla="*/ 326194 h 700855"/>
              <a:gd name="connsiteX8" fmla="*/ 700850 w 700850"/>
              <a:gd name="connsiteY8" fmla="*/ 397868 h 700855"/>
              <a:gd name="connsiteX9" fmla="*/ 397588 w 700850"/>
              <a:gd name="connsiteY9" fmla="*/ 700854 h 700855"/>
              <a:gd name="connsiteX10" fmla="*/ 325849 w 700850"/>
              <a:gd name="connsiteY10" fmla="*/ 700854 h 700855"/>
              <a:gd name="connsiteX11" fmla="*/ 435700 w 700850"/>
              <a:gd name="connsiteY11" fmla="*/ 435945 h 700855"/>
              <a:gd name="connsiteX12" fmla="*/ 320634 w 700850"/>
              <a:gd name="connsiteY12" fmla="*/ 320880 h 700855"/>
              <a:gd name="connsiteX13" fmla="*/ 700850 w 700850"/>
              <a:gd name="connsiteY13" fmla="*/ 163270 h 700855"/>
              <a:gd name="connsiteX14" fmla="*/ 700850 w 700850"/>
              <a:gd name="connsiteY14" fmla="*/ 234948 h 700855"/>
              <a:gd name="connsiteX15" fmla="*/ 234647 w 700850"/>
              <a:gd name="connsiteY15" fmla="*/ 700854 h 700855"/>
              <a:gd name="connsiteX16" fmla="*/ 162924 w 700850"/>
              <a:gd name="connsiteY16" fmla="*/ 700854 h 700855"/>
              <a:gd name="connsiteX17" fmla="*/ 320634 w 700850"/>
              <a:gd name="connsiteY17" fmla="*/ 320880 h 700855"/>
              <a:gd name="connsiteX18" fmla="*/ 205365 w 700850"/>
              <a:gd name="connsiteY18" fmla="*/ 205367 h 700855"/>
              <a:gd name="connsiteX19" fmla="*/ 700850 w 700850"/>
              <a:gd name="connsiteY19" fmla="*/ 0 h 700855"/>
              <a:gd name="connsiteX20" fmla="*/ 700850 w 700850"/>
              <a:gd name="connsiteY20" fmla="*/ 71716 h 700855"/>
              <a:gd name="connsiteX21" fmla="*/ 71715 w 700850"/>
              <a:gd name="connsiteY21" fmla="*/ 700854 h 700855"/>
              <a:gd name="connsiteX22" fmla="*/ 0 w 700850"/>
              <a:gd name="connsiteY22" fmla="*/ 700855 h 700855"/>
              <a:gd name="connsiteX23" fmla="*/ 205365 w 700850"/>
              <a:gd name="connsiteY23" fmla="*/ 205367 h 7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00850" h="700855">
                <a:moveTo>
                  <a:pt x="546713" y="546768"/>
                </a:moveTo>
                <a:cubicBezTo>
                  <a:pt x="562761" y="530688"/>
                  <a:pt x="584932" y="520743"/>
                  <a:pt x="609420" y="520743"/>
                </a:cubicBezTo>
                <a:cubicBezTo>
                  <a:pt x="658397" y="520743"/>
                  <a:pt x="698101" y="560524"/>
                  <a:pt x="698101" y="609596"/>
                </a:cubicBezTo>
                <a:cubicBezTo>
                  <a:pt x="698101" y="658668"/>
                  <a:pt x="658397" y="698449"/>
                  <a:pt x="609420" y="698449"/>
                </a:cubicBezTo>
                <a:cubicBezTo>
                  <a:pt x="560443" y="698449"/>
                  <a:pt x="520739" y="658668"/>
                  <a:pt x="520739" y="609596"/>
                </a:cubicBezTo>
                <a:cubicBezTo>
                  <a:pt x="520739" y="585060"/>
                  <a:pt x="530665" y="562847"/>
                  <a:pt x="546713" y="546768"/>
                </a:cubicBezTo>
                <a:close/>
                <a:moveTo>
                  <a:pt x="435700" y="435945"/>
                </a:moveTo>
                <a:cubicBezTo>
                  <a:pt x="503567" y="368140"/>
                  <a:pt x="597317" y="326194"/>
                  <a:pt x="700850" y="326194"/>
                </a:cubicBezTo>
                <a:cubicBezTo>
                  <a:pt x="700850" y="397868"/>
                  <a:pt x="700850" y="397868"/>
                  <a:pt x="700850" y="397868"/>
                </a:cubicBezTo>
                <a:cubicBezTo>
                  <a:pt x="533730" y="397868"/>
                  <a:pt x="397588" y="533886"/>
                  <a:pt x="397588" y="700854"/>
                </a:cubicBezTo>
                <a:cubicBezTo>
                  <a:pt x="325849" y="700854"/>
                  <a:pt x="325849" y="700854"/>
                  <a:pt x="325849" y="700854"/>
                </a:cubicBezTo>
                <a:cubicBezTo>
                  <a:pt x="325849" y="597415"/>
                  <a:pt x="367833" y="503750"/>
                  <a:pt x="435700" y="435945"/>
                </a:cubicBezTo>
                <a:close/>
                <a:moveTo>
                  <a:pt x="320634" y="320880"/>
                </a:moveTo>
                <a:cubicBezTo>
                  <a:pt x="418031" y="223545"/>
                  <a:pt x="552513" y="163270"/>
                  <a:pt x="700850" y="163270"/>
                </a:cubicBezTo>
                <a:cubicBezTo>
                  <a:pt x="700850" y="234948"/>
                  <a:pt x="700850" y="234948"/>
                  <a:pt x="700850" y="234948"/>
                </a:cubicBezTo>
                <a:cubicBezTo>
                  <a:pt x="444112" y="234948"/>
                  <a:pt x="234647" y="444280"/>
                  <a:pt x="234647" y="700854"/>
                </a:cubicBezTo>
                <a:cubicBezTo>
                  <a:pt x="162924" y="700854"/>
                  <a:pt x="162924" y="700854"/>
                  <a:pt x="162924" y="700854"/>
                </a:cubicBezTo>
                <a:cubicBezTo>
                  <a:pt x="162924" y="552611"/>
                  <a:pt x="223237" y="418215"/>
                  <a:pt x="320634" y="320880"/>
                </a:cubicBezTo>
                <a:close/>
                <a:moveTo>
                  <a:pt x="205365" y="205367"/>
                </a:moveTo>
                <a:cubicBezTo>
                  <a:pt x="337386" y="72531"/>
                  <a:pt x="513413" y="1"/>
                  <a:pt x="700850" y="0"/>
                </a:cubicBezTo>
                <a:cubicBezTo>
                  <a:pt x="700850" y="71716"/>
                  <a:pt x="700850" y="71716"/>
                  <a:pt x="700850" y="71716"/>
                </a:cubicBezTo>
                <a:cubicBezTo>
                  <a:pt x="353684" y="71716"/>
                  <a:pt x="71715" y="353687"/>
                  <a:pt x="71715" y="700854"/>
                </a:cubicBezTo>
                <a:cubicBezTo>
                  <a:pt x="0" y="700855"/>
                  <a:pt x="0" y="700855"/>
                  <a:pt x="0" y="700855"/>
                </a:cubicBezTo>
                <a:cubicBezTo>
                  <a:pt x="0" y="513417"/>
                  <a:pt x="72529" y="337388"/>
                  <a:pt x="205365" y="205367"/>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5105" tIns="47552" rIns="95105" bIns="47552" numCol="1" anchor="t" anchorCtr="0" compatLnSpc="1">
            <a:prstTxWarp prst="textNoShape">
              <a:avLst/>
            </a:prstTxWarp>
            <a:noAutofit/>
          </a:bodyPr>
          <a:lstStyle/>
          <a:p>
            <a:pPr marL="0" marR="0" lvl="0" indent="0" algn="l" defTabSz="951061" rtl="0" eaLnBrk="1" fontAlgn="auto" latinLnBrk="0" hangingPunct="1">
              <a:lnSpc>
                <a:spcPct val="100000"/>
              </a:lnSpc>
              <a:spcBef>
                <a:spcPts val="0"/>
              </a:spcBef>
              <a:spcAft>
                <a:spcPts val="0"/>
              </a:spcAft>
              <a:buClrTx/>
              <a:buSzTx/>
              <a:buFontTx/>
              <a:buNone/>
              <a:tabLst/>
              <a:defRPr/>
            </a:pPr>
            <a:endParaRPr kumimoji="0" lang="en-US" sz="6599" b="0" i="0" u="none" strike="noStrike" kern="1200" cap="none" spc="0" normalizeH="0" baseline="0" noProof="0">
              <a:ln>
                <a:noFill/>
              </a:ln>
              <a:solidFill>
                <a:prstClr val="black"/>
              </a:solidFill>
              <a:effectLst/>
              <a:uLnTx/>
              <a:uFillTx/>
              <a:latin typeface="Segoe UI Light"/>
              <a:ea typeface="+mn-ea"/>
              <a:cs typeface="+mn-cs"/>
            </a:endParaRPr>
          </a:p>
        </p:txBody>
      </p:sp>
      <p:sp>
        <p:nvSpPr>
          <p:cNvPr id="60" name="Oval 59">
            <a:extLst>
              <a:ext uri="{FF2B5EF4-FFF2-40B4-BE49-F238E27FC236}">
                <a16:creationId xmlns:a16="http://schemas.microsoft.com/office/drawing/2014/main" id="{34DF50FE-101E-437E-9149-62E9E2CF8D4A}"/>
              </a:ext>
            </a:extLst>
          </p:cNvPr>
          <p:cNvSpPr>
            <a:spLocks/>
          </p:cNvSpPr>
          <p:nvPr/>
        </p:nvSpPr>
        <p:spPr bwMode="auto">
          <a:xfrm>
            <a:off x="5821680" y="5343601"/>
            <a:ext cx="548640" cy="548640"/>
          </a:xfrm>
          <a:prstGeom prst="ellipse">
            <a:avLst/>
          </a:prstGeom>
          <a:solidFill>
            <a:schemeClr val="bg1"/>
          </a:solidFill>
          <a:ln w="10795" cap="flat" cmpd="sng" algn="ctr">
            <a:noFill/>
            <a:prstDash val="solid"/>
          </a:ln>
          <a:effectLst>
            <a:outerShdw blurRad="190500" dist="38100" dir="2700000" algn="tl" rotWithShape="0">
              <a:prstClr val="black">
                <a:alpha val="25000"/>
              </a:prstClr>
            </a:outerShdw>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78D4"/>
              </a:solidFill>
              <a:effectLst/>
              <a:uLnTx/>
              <a:uFillTx/>
              <a:latin typeface="Segoe UI Semilight"/>
              <a:ea typeface="+mn-ea"/>
              <a:cs typeface="+mn-cs"/>
            </a:endParaRPr>
          </a:p>
        </p:txBody>
      </p:sp>
      <p:sp>
        <p:nvSpPr>
          <p:cNvPr id="59" name="Freeform: Shape 58">
            <a:extLst>
              <a:ext uri="{FF2B5EF4-FFF2-40B4-BE49-F238E27FC236}">
                <a16:creationId xmlns:a16="http://schemas.microsoft.com/office/drawing/2014/main" id="{3F7EF8FE-9E73-46FA-ACBE-6E21991D6792}"/>
              </a:ext>
            </a:extLst>
          </p:cNvPr>
          <p:cNvSpPr>
            <a:spLocks noChangeAspect="1"/>
          </p:cNvSpPr>
          <p:nvPr/>
        </p:nvSpPr>
        <p:spPr bwMode="auto">
          <a:xfrm>
            <a:off x="5983417" y="5440138"/>
            <a:ext cx="225165" cy="365760"/>
          </a:xfrm>
          <a:custGeom>
            <a:avLst/>
            <a:gdLst>
              <a:gd name="connsiteX0" fmla="*/ 180897 w 528287"/>
              <a:gd name="connsiteY0" fmla="*/ 808532 h 858155"/>
              <a:gd name="connsiteX1" fmla="*/ 351275 w 528287"/>
              <a:gd name="connsiteY1" fmla="*/ 808532 h 858155"/>
              <a:gd name="connsiteX2" fmla="*/ 300775 w 528287"/>
              <a:gd name="connsiteY2" fmla="*/ 851668 h 858155"/>
              <a:gd name="connsiteX3" fmla="*/ 281897 w 528287"/>
              <a:gd name="connsiteY3" fmla="*/ 857831 h 858155"/>
              <a:gd name="connsiteX4" fmla="*/ 198832 w 528287"/>
              <a:gd name="connsiteY4" fmla="*/ 827019 h 858155"/>
              <a:gd name="connsiteX5" fmla="*/ 180897 w 528287"/>
              <a:gd name="connsiteY5" fmla="*/ 808532 h 858155"/>
              <a:gd name="connsiteX6" fmla="*/ 182285 w 528287"/>
              <a:gd name="connsiteY6" fmla="*/ 731401 h 858155"/>
              <a:gd name="connsiteX7" fmla="*/ 347585 w 528287"/>
              <a:gd name="connsiteY7" fmla="*/ 731401 h 858155"/>
              <a:gd name="connsiteX8" fmla="*/ 375450 w 528287"/>
              <a:gd name="connsiteY8" fmla="*/ 755235 h 858155"/>
              <a:gd name="connsiteX9" fmla="*/ 347585 w 528287"/>
              <a:gd name="connsiteY9" fmla="*/ 778134 h 858155"/>
              <a:gd name="connsiteX10" fmla="*/ 264935 w 528287"/>
              <a:gd name="connsiteY10" fmla="*/ 778601 h 858155"/>
              <a:gd name="connsiteX11" fmla="*/ 181813 w 528287"/>
              <a:gd name="connsiteY11" fmla="*/ 778134 h 858155"/>
              <a:gd name="connsiteX12" fmla="*/ 154893 w 528287"/>
              <a:gd name="connsiteY12" fmla="*/ 754300 h 858155"/>
              <a:gd name="connsiteX13" fmla="*/ 182285 w 528287"/>
              <a:gd name="connsiteY13" fmla="*/ 731401 h 858155"/>
              <a:gd name="connsiteX14" fmla="*/ 174924 w 528287"/>
              <a:gd name="connsiteY14" fmla="*/ 655422 h 858155"/>
              <a:gd name="connsiteX15" fmla="*/ 354947 w 528287"/>
              <a:gd name="connsiteY15" fmla="*/ 655422 h 858155"/>
              <a:gd name="connsiteX16" fmla="*/ 379581 w 528287"/>
              <a:gd name="connsiteY16" fmla="*/ 677976 h 858155"/>
              <a:gd name="connsiteX17" fmla="*/ 355421 w 528287"/>
              <a:gd name="connsiteY17" fmla="*/ 701000 h 858155"/>
              <a:gd name="connsiteX18" fmla="*/ 264935 w 528287"/>
              <a:gd name="connsiteY18" fmla="*/ 701000 h 858155"/>
              <a:gd name="connsiteX19" fmla="*/ 175397 w 528287"/>
              <a:gd name="connsiteY19" fmla="*/ 701000 h 858155"/>
              <a:gd name="connsiteX20" fmla="*/ 149815 w 528287"/>
              <a:gd name="connsiteY20" fmla="*/ 678446 h 858155"/>
              <a:gd name="connsiteX21" fmla="*/ 174924 w 528287"/>
              <a:gd name="connsiteY21" fmla="*/ 655422 h 858155"/>
              <a:gd name="connsiteX22" fmla="*/ 266900 w 528287"/>
              <a:gd name="connsiteY22" fmla="*/ 6 h 858155"/>
              <a:gd name="connsiteX23" fmla="*/ 401421 w 528287"/>
              <a:gd name="connsiteY23" fmla="*/ 34573 h 858155"/>
              <a:gd name="connsiteX24" fmla="*/ 528029 w 528287"/>
              <a:gd name="connsiteY24" fmla="*/ 242329 h 858155"/>
              <a:gd name="connsiteX25" fmla="*/ 479842 w 528287"/>
              <a:gd name="connsiteY25" fmla="*/ 416637 h 858155"/>
              <a:gd name="connsiteX26" fmla="*/ 451025 w 528287"/>
              <a:gd name="connsiteY26" fmla="*/ 466574 h 858155"/>
              <a:gd name="connsiteX27" fmla="*/ 393390 w 528287"/>
              <a:gd name="connsiteY27" fmla="*/ 621095 h 858155"/>
              <a:gd name="connsiteX28" fmla="*/ 331503 w 528287"/>
              <a:gd name="connsiteY28" fmla="*/ 621095 h 858155"/>
              <a:gd name="connsiteX29" fmla="*/ 347093 w 528287"/>
              <a:gd name="connsiteY29" fmla="*/ 532528 h 858155"/>
              <a:gd name="connsiteX30" fmla="*/ 400476 w 528287"/>
              <a:gd name="connsiteY30" fmla="*/ 427943 h 858155"/>
              <a:gd name="connsiteX31" fmla="*/ 458583 w 528287"/>
              <a:gd name="connsiteY31" fmla="*/ 304986 h 858155"/>
              <a:gd name="connsiteX32" fmla="*/ 377800 w 528287"/>
              <a:gd name="connsiteY32" fmla="*/ 94874 h 858155"/>
              <a:gd name="connsiteX33" fmla="*/ 143953 w 528287"/>
              <a:gd name="connsiteY33" fmla="*/ 99114 h 858155"/>
              <a:gd name="connsiteX34" fmla="*/ 65532 w 528287"/>
              <a:gd name="connsiteY34" fmla="*/ 281902 h 858155"/>
              <a:gd name="connsiteX35" fmla="*/ 117970 w 528287"/>
              <a:gd name="connsiteY35" fmla="*/ 409570 h 858155"/>
              <a:gd name="connsiteX36" fmla="*/ 183636 w 528287"/>
              <a:gd name="connsiteY36" fmla="*/ 538652 h 858155"/>
              <a:gd name="connsiteX37" fmla="*/ 197809 w 528287"/>
              <a:gd name="connsiteY37" fmla="*/ 621566 h 858155"/>
              <a:gd name="connsiteX38" fmla="*/ 142064 w 528287"/>
              <a:gd name="connsiteY38" fmla="*/ 621566 h 858155"/>
              <a:gd name="connsiteX39" fmla="*/ 134977 w 528287"/>
              <a:gd name="connsiteY39" fmla="*/ 614028 h 858155"/>
              <a:gd name="connsiteX40" fmla="*/ 93405 w 528287"/>
              <a:gd name="connsiteY40" fmla="*/ 493426 h 858155"/>
              <a:gd name="connsiteX41" fmla="*/ 28684 w 528287"/>
              <a:gd name="connsiteY41" fmla="*/ 376122 h 858155"/>
              <a:gd name="connsiteX42" fmla="*/ 6008 w 528287"/>
              <a:gd name="connsiteY42" fmla="*/ 196632 h 858155"/>
              <a:gd name="connsiteX43" fmla="*/ 131671 w 528287"/>
              <a:gd name="connsiteY43" fmla="*/ 32218 h 858155"/>
              <a:gd name="connsiteX44" fmla="*/ 266900 w 528287"/>
              <a:gd name="connsiteY44" fmla="*/ 6 h 858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28287" h="858155">
                <a:moveTo>
                  <a:pt x="180897" y="808532"/>
                </a:moveTo>
                <a:cubicBezTo>
                  <a:pt x="237061" y="808532"/>
                  <a:pt x="292752" y="808532"/>
                  <a:pt x="351275" y="808532"/>
                </a:cubicBezTo>
                <a:cubicBezTo>
                  <a:pt x="332869" y="824175"/>
                  <a:pt x="317294" y="838396"/>
                  <a:pt x="300775" y="851668"/>
                </a:cubicBezTo>
                <a:cubicBezTo>
                  <a:pt x="296056" y="855461"/>
                  <a:pt x="288504" y="857831"/>
                  <a:pt x="281897" y="857831"/>
                </a:cubicBezTo>
                <a:cubicBezTo>
                  <a:pt x="226206" y="857357"/>
                  <a:pt x="239892" y="864941"/>
                  <a:pt x="198832" y="827019"/>
                </a:cubicBezTo>
                <a:cubicBezTo>
                  <a:pt x="192696" y="821331"/>
                  <a:pt x="187505" y="815168"/>
                  <a:pt x="180897" y="808532"/>
                </a:cubicBezTo>
                <a:close/>
                <a:moveTo>
                  <a:pt x="182285" y="731401"/>
                </a:moveTo>
                <a:cubicBezTo>
                  <a:pt x="237543" y="731401"/>
                  <a:pt x="292328" y="731401"/>
                  <a:pt x="347585" y="731401"/>
                </a:cubicBezTo>
                <a:cubicBezTo>
                  <a:pt x="365532" y="731401"/>
                  <a:pt x="375450" y="740280"/>
                  <a:pt x="375450" y="755235"/>
                </a:cubicBezTo>
                <a:cubicBezTo>
                  <a:pt x="374978" y="770189"/>
                  <a:pt x="365532" y="778134"/>
                  <a:pt x="347585" y="778134"/>
                </a:cubicBezTo>
                <a:cubicBezTo>
                  <a:pt x="320193" y="778601"/>
                  <a:pt x="292328" y="778601"/>
                  <a:pt x="264935" y="778601"/>
                </a:cubicBezTo>
                <a:cubicBezTo>
                  <a:pt x="237070" y="778601"/>
                  <a:pt x="209678" y="778601"/>
                  <a:pt x="181813" y="778134"/>
                </a:cubicBezTo>
                <a:cubicBezTo>
                  <a:pt x="165283" y="778134"/>
                  <a:pt x="154420" y="768787"/>
                  <a:pt x="154893" y="754300"/>
                </a:cubicBezTo>
                <a:cubicBezTo>
                  <a:pt x="155365" y="740280"/>
                  <a:pt x="165283" y="731401"/>
                  <a:pt x="182285" y="731401"/>
                </a:cubicBezTo>
                <a:close/>
                <a:moveTo>
                  <a:pt x="174924" y="655422"/>
                </a:moveTo>
                <a:cubicBezTo>
                  <a:pt x="235089" y="655422"/>
                  <a:pt x="295255" y="655422"/>
                  <a:pt x="354947" y="655422"/>
                </a:cubicBezTo>
                <a:cubicBezTo>
                  <a:pt x="369633" y="655422"/>
                  <a:pt x="379581" y="664350"/>
                  <a:pt x="379581" y="677976"/>
                </a:cubicBezTo>
                <a:cubicBezTo>
                  <a:pt x="380055" y="691133"/>
                  <a:pt x="370107" y="701000"/>
                  <a:pt x="355421" y="701000"/>
                </a:cubicBezTo>
                <a:cubicBezTo>
                  <a:pt x="325575" y="701470"/>
                  <a:pt x="295255" y="701000"/>
                  <a:pt x="264935" y="701000"/>
                </a:cubicBezTo>
                <a:cubicBezTo>
                  <a:pt x="235089" y="701000"/>
                  <a:pt x="205243" y="701000"/>
                  <a:pt x="175397" y="701000"/>
                </a:cubicBezTo>
                <a:cubicBezTo>
                  <a:pt x="159764" y="701000"/>
                  <a:pt x="150289" y="692542"/>
                  <a:pt x="149815" y="678446"/>
                </a:cubicBezTo>
                <a:cubicBezTo>
                  <a:pt x="149815" y="664350"/>
                  <a:pt x="159290" y="655422"/>
                  <a:pt x="174924" y="655422"/>
                </a:cubicBezTo>
                <a:close/>
                <a:moveTo>
                  <a:pt x="266900" y="6"/>
                </a:moveTo>
                <a:cubicBezTo>
                  <a:pt x="312016" y="300"/>
                  <a:pt x="357014" y="11725"/>
                  <a:pt x="401421" y="34573"/>
                </a:cubicBezTo>
                <a:cubicBezTo>
                  <a:pt x="484566" y="77914"/>
                  <a:pt x="523777" y="149993"/>
                  <a:pt x="528029" y="242329"/>
                </a:cubicBezTo>
                <a:cubicBezTo>
                  <a:pt x="530863" y="305928"/>
                  <a:pt x="510077" y="362460"/>
                  <a:pt x="479842" y="416637"/>
                </a:cubicBezTo>
                <a:cubicBezTo>
                  <a:pt x="470394" y="433125"/>
                  <a:pt x="460945" y="450085"/>
                  <a:pt x="451025" y="466574"/>
                </a:cubicBezTo>
                <a:cubicBezTo>
                  <a:pt x="422680" y="514626"/>
                  <a:pt x="393862" y="562207"/>
                  <a:pt x="393390" y="621095"/>
                </a:cubicBezTo>
                <a:cubicBezTo>
                  <a:pt x="372131" y="621095"/>
                  <a:pt x="352289" y="621095"/>
                  <a:pt x="331503" y="621095"/>
                </a:cubicBezTo>
                <a:cubicBezTo>
                  <a:pt x="331031" y="590002"/>
                  <a:pt x="335282" y="560323"/>
                  <a:pt x="347093" y="532528"/>
                </a:cubicBezTo>
                <a:cubicBezTo>
                  <a:pt x="363155" y="496724"/>
                  <a:pt x="381107" y="461862"/>
                  <a:pt x="400476" y="427943"/>
                </a:cubicBezTo>
                <a:cubicBezTo>
                  <a:pt x="422680" y="387899"/>
                  <a:pt x="447245" y="349740"/>
                  <a:pt x="458583" y="304986"/>
                </a:cubicBezTo>
                <a:cubicBezTo>
                  <a:pt x="480315" y="219245"/>
                  <a:pt x="449607" y="135389"/>
                  <a:pt x="377800" y="94874"/>
                </a:cubicBezTo>
                <a:cubicBezTo>
                  <a:pt x="299851" y="50590"/>
                  <a:pt x="220013" y="51533"/>
                  <a:pt x="143953" y="99114"/>
                </a:cubicBezTo>
                <a:cubicBezTo>
                  <a:pt x="77343" y="141042"/>
                  <a:pt x="57029" y="206525"/>
                  <a:pt x="65532" y="281902"/>
                </a:cubicBezTo>
                <a:cubicBezTo>
                  <a:pt x="71201" y="329012"/>
                  <a:pt x="93877" y="369527"/>
                  <a:pt x="117970" y="409570"/>
                </a:cubicBezTo>
                <a:cubicBezTo>
                  <a:pt x="142536" y="451498"/>
                  <a:pt x="168519" y="492013"/>
                  <a:pt x="183636" y="538652"/>
                </a:cubicBezTo>
                <a:cubicBezTo>
                  <a:pt x="192140" y="565034"/>
                  <a:pt x="197809" y="591887"/>
                  <a:pt x="197809" y="621566"/>
                </a:cubicBezTo>
                <a:cubicBezTo>
                  <a:pt x="177967" y="621566"/>
                  <a:pt x="160016" y="622037"/>
                  <a:pt x="142064" y="621566"/>
                </a:cubicBezTo>
                <a:cubicBezTo>
                  <a:pt x="139702" y="621095"/>
                  <a:pt x="135450" y="616855"/>
                  <a:pt x="134977" y="614028"/>
                </a:cubicBezTo>
                <a:cubicBezTo>
                  <a:pt x="133088" y="569745"/>
                  <a:pt x="114191" y="531114"/>
                  <a:pt x="93405" y="493426"/>
                </a:cubicBezTo>
                <a:cubicBezTo>
                  <a:pt x="71674" y="454325"/>
                  <a:pt x="48525" y="416166"/>
                  <a:pt x="28684" y="376122"/>
                </a:cubicBezTo>
                <a:cubicBezTo>
                  <a:pt x="811" y="319119"/>
                  <a:pt x="-6748" y="258818"/>
                  <a:pt x="6008" y="196632"/>
                </a:cubicBezTo>
                <a:cubicBezTo>
                  <a:pt x="21125" y="121256"/>
                  <a:pt x="63170" y="65666"/>
                  <a:pt x="131671" y="32218"/>
                </a:cubicBezTo>
                <a:cubicBezTo>
                  <a:pt x="176550" y="10547"/>
                  <a:pt x="221784" y="-288"/>
                  <a:pt x="266900" y="6"/>
                </a:cubicBezTo>
                <a:close/>
              </a:path>
            </a:pathLst>
          </a:custGeom>
          <a:solidFill>
            <a:schemeClr val="accent1"/>
          </a:solidFill>
          <a:ln w="9525">
            <a:noFill/>
            <a:round/>
            <a:headEnd/>
            <a:tailEnd/>
          </a:ln>
        </p:spPr>
        <p:txBody>
          <a:bodyPr vert="horz" wrap="square" lIns="93235" tIns="46617" rIns="93235" bIns="46617" numCol="1" anchor="t" anchorCtr="0" compatLnSpc="1">
            <a:prstTxWarp prst="textNoShape">
              <a:avLst/>
            </a:prstTxWarp>
            <a:noAutofit/>
          </a:bodyPr>
          <a:lstStyle/>
          <a:p>
            <a:pPr marL="0" marR="0" lvl="0" indent="0" algn="l" defTabSz="932507"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a:ln>
                <a:noFill/>
              </a:ln>
              <a:solidFill>
                <a:srgbClr val="505050"/>
              </a:solidFill>
              <a:effectLst/>
              <a:uLnTx/>
              <a:uFillTx/>
              <a:latin typeface="Segoe UI Light"/>
              <a:ea typeface="+mn-ea"/>
              <a:cs typeface="+mn-cs"/>
            </a:endParaRPr>
          </a:p>
        </p:txBody>
      </p:sp>
      <p:sp>
        <p:nvSpPr>
          <p:cNvPr id="64" name="Oval 63">
            <a:extLst>
              <a:ext uri="{FF2B5EF4-FFF2-40B4-BE49-F238E27FC236}">
                <a16:creationId xmlns:a16="http://schemas.microsoft.com/office/drawing/2014/main" id="{D5D014B7-4506-4D79-B062-DCE89F60826B}"/>
              </a:ext>
            </a:extLst>
          </p:cNvPr>
          <p:cNvSpPr>
            <a:spLocks/>
          </p:cNvSpPr>
          <p:nvPr/>
        </p:nvSpPr>
        <p:spPr bwMode="auto">
          <a:xfrm>
            <a:off x="9373616" y="5361781"/>
            <a:ext cx="548640" cy="548640"/>
          </a:xfrm>
          <a:prstGeom prst="ellipse">
            <a:avLst/>
          </a:prstGeom>
          <a:solidFill>
            <a:schemeClr val="bg1"/>
          </a:solidFill>
          <a:ln w="10795" cap="flat" cmpd="sng" algn="ctr">
            <a:noFill/>
            <a:prstDash val="solid"/>
          </a:ln>
          <a:effectLst>
            <a:outerShdw blurRad="190500" dist="38100" dir="2700000" algn="tl" rotWithShape="0">
              <a:prstClr val="black">
                <a:alpha val="25000"/>
              </a:prstClr>
            </a:outerShdw>
          </a:effectLst>
        </p:spPr>
        <p:txBody>
          <a:bodyPr vert="horz" wrap="square" lIns="0" tIns="46637" rIns="0" bIns="46637" numCol="1" rtlCol="0" anchor="ctr" anchorCtr="0" compatLnSpc="1">
            <a:prstTxWarp prst="textNoShape">
              <a:avLst/>
            </a:prstTxWarp>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0078D4"/>
              </a:solidFill>
              <a:effectLst/>
              <a:uLnTx/>
              <a:uFillTx/>
              <a:latin typeface="Segoe UI Semilight"/>
              <a:ea typeface="+mn-ea"/>
              <a:cs typeface="+mn-cs"/>
            </a:endParaRPr>
          </a:p>
        </p:txBody>
      </p:sp>
      <p:sp>
        <p:nvSpPr>
          <p:cNvPr id="66" name="Freeform 104">
            <a:extLst>
              <a:ext uri="{FF2B5EF4-FFF2-40B4-BE49-F238E27FC236}">
                <a16:creationId xmlns:a16="http://schemas.microsoft.com/office/drawing/2014/main" id="{4FA2F955-2929-4CB7-972A-31348CDDBA29}"/>
              </a:ext>
            </a:extLst>
          </p:cNvPr>
          <p:cNvSpPr>
            <a:spLocks noChangeAspect="1"/>
          </p:cNvSpPr>
          <p:nvPr/>
        </p:nvSpPr>
        <p:spPr bwMode="black">
          <a:xfrm>
            <a:off x="9548094" y="5440138"/>
            <a:ext cx="219456" cy="365760"/>
          </a:xfrm>
          <a:custGeom>
            <a:avLst/>
            <a:gdLst>
              <a:gd name="connsiteX0" fmla="*/ 1002412 w 3075598"/>
              <a:gd name="connsiteY0" fmla="*/ 484878 h 5359527"/>
              <a:gd name="connsiteX1" fmla="*/ 508128 w 3075598"/>
              <a:gd name="connsiteY1" fmla="*/ 979160 h 5359527"/>
              <a:gd name="connsiteX2" fmla="*/ 652901 w 3075598"/>
              <a:gd name="connsiteY2" fmla="*/ 1328670 h 5359527"/>
              <a:gd name="connsiteX3" fmla="*/ 714869 w 3075598"/>
              <a:gd name="connsiteY3" fmla="*/ 1379799 h 5359527"/>
              <a:gd name="connsiteX4" fmla="*/ 714869 w 3075598"/>
              <a:gd name="connsiteY4" fmla="*/ 1276891 h 5359527"/>
              <a:gd name="connsiteX5" fmla="*/ 714869 w 3075598"/>
              <a:gd name="connsiteY5" fmla="*/ 972694 h 5359527"/>
              <a:gd name="connsiteX6" fmla="*/ 1014116 w 3075598"/>
              <a:gd name="connsiteY6" fmla="*/ 690208 h 5359527"/>
              <a:gd name="connsiteX7" fmla="*/ 1296739 w 3075598"/>
              <a:gd name="connsiteY7" fmla="*/ 972694 h 5359527"/>
              <a:gd name="connsiteX8" fmla="*/ 1296739 w 3075598"/>
              <a:gd name="connsiteY8" fmla="*/ 1321582 h 5359527"/>
              <a:gd name="connsiteX9" fmla="*/ 1296739 w 3075598"/>
              <a:gd name="connsiteY9" fmla="*/ 1374202 h 5359527"/>
              <a:gd name="connsiteX10" fmla="*/ 1351924 w 3075598"/>
              <a:gd name="connsiteY10" fmla="*/ 1328670 h 5359527"/>
              <a:gd name="connsiteX11" fmla="*/ 1496696 w 3075598"/>
              <a:gd name="connsiteY11" fmla="*/ 979160 h 5359527"/>
              <a:gd name="connsiteX12" fmla="*/ 1002412 w 3075598"/>
              <a:gd name="connsiteY12" fmla="*/ 484878 h 5359527"/>
              <a:gd name="connsiteX13" fmla="*/ 1002412 w 3075598"/>
              <a:gd name="connsiteY13" fmla="*/ 134752 h 5359527"/>
              <a:gd name="connsiteX14" fmla="*/ 158003 w 3075598"/>
              <a:gd name="connsiteY14" fmla="*/ 979160 h 5359527"/>
              <a:gd name="connsiteX15" fmla="*/ 673730 w 3075598"/>
              <a:gd name="connsiteY15" fmla="*/ 1757210 h 5359527"/>
              <a:gd name="connsiteX16" fmla="*/ 714869 w 3075598"/>
              <a:gd name="connsiteY16" fmla="*/ 1769981 h 5359527"/>
              <a:gd name="connsiteX17" fmla="*/ 714869 w 3075598"/>
              <a:gd name="connsiteY17" fmla="*/ 1543117 h 5359527"/>
              <a:gd name="connsiteX18" fmla="*/ 714869 w 3075598"/>
              <a:gd name="connsiteY18" fmla="*/ 1535496 h 5359527"/>
              <a:gd name="connsiteX19" fmla="*/ 650757 w 3075598"/>
              <a:gd name="connsiteY19" fmla="*/ 1500698 h 5359527"/>
              <a:gd name="connsiteX20" fmla="*/ 373457 w 3075598"/>
              <a:gd name="connsiteY20" fmla="*/ 979160 h 5359527"/>
              <a:gd name="connsiteX21" fmla="*/ 1002412 w 3075598"/>
              <a:gd name="connsiteY21" fmla="*/ 350207 h 5359527"/>
              <a:gd name="connsiteX22" fmla="*/ 1631367 w 3075598"/>
              <a:gd name="connsiteY22" fmla="*/ 979160 h 5359527"/>
              <a:gd name="connsiteX23" fmla="*/ 1354067 w 3075598"/>
              <a:gd name="connsiteY23" fmla="*/ 1500698 h 5359527"/>
              <a:gd name="connsiteX24" fmla="*/ 1296739 w 3075598"/>
              <a:gd name="connsiteY24" fmla="*/ 1531815 h 5359527"/>
              <a:gd name="connsiteX25" fmla="*/ 1296739 w 3075598"/>
              <a:gd name="connsiteY25" fmla="*/ 1575572 h 5359527"/>
              <a:gd name="connsiteX26" fmla="*/ 1296739 w 3075598"/>
              <a:gd name="connsiteY26" fmla="*/ 1739200 h 5359527"/>
              <a:gd name="connsiteX27" fmla="*/ 1296739 w 3075598"/>
              <a:gd name="connsiteY27" fmla="*/ 1767875 h 5359527"/>
              <a:gd name="connsiteX28" fmla="*/ 1331095 w 3075598"/>
              <a:gd name="connsiteY28" fmla="*/ 1757210 h 5359527"/>
              <a:gd name="connsiteX29" fmla="*/ 1846822 w 3075598"/>
              <a:gd name="connsiteY29" fmla="*/ 979160 h 5359527"/>
              <a:gd name="connsiteX30" fmla="*/ 1002412 w 3075598"/>
              <a:gd name="connsiteY30" fmla="*/ 134752 h 5359527"/>
              <a:gd name="connsiteX31" fmla="*/ 1002412 w 3075598"/>
              <a:gd name="connsiteY31" fmla="*/ 0 h 5359527"/>
              <a:gd name="connsiteX32" fmla="*/ 1981574 w 3075598"/>
              <a:gd name="connsiteY32" fmla="*/ 979160 h 5359527"/>
              <a:gd name="connsiteX33" fmla="*/ 1383546 w 3075598"/>
              <a:gd name="connsiteY33" fmla="*/ 1881373 h 5359527"/>
              <a:gd name="connsiteX34" fmla="*/ 1296739 w 3075598"/>
              <a:gd name="connsiteY34" fmla="*/ 1908319 h 5359527"/>
              <a:gd name="connsiteX35" fmla="*/ 1296739 w 3075598"/>
              <a:gd name="connsiteY35" fmla="*/ 1930042 h 5359527"/>
              <a:gd name="connsiteX36" fmla="*/ 1296739 w 3075598"/>
              <a:gd name="connsiteY36" fmla="*/ 2401738 h 5359527"/>
              <a:gd name="connsiteX37" fmla="*/ 1595986 w 3075598"/>
              <a:gd name="connsiteY37" fmla="*/ 2102636 h 5359527"/>
              <a:gd name="connsiteX38" fmla="*/ 1895234 w 3075598"/>
              <a:gd name="connsiteY38" fmla="*/ 2401738 h 5359527"/>
              <a:gd name="connsiteX39" fmla="*/ 1895234 w 3075598"/>
              <a:gd name="connsiteY39" fmla="*/ 2551289 h 5359527"/>
              <a:gd name="connsiteX40" fmla="*/ 2177856 w 3075598"/>
              <a:gd name="connsiteY40" fmla="*/ 2252187 h 5359527"/>
              <a:gd name="connsiteX41" fmla="*/ 2477103 w 3075598"/>
              <a:gd name="connsiteY41" fmla="*/ 2551289 h 5359527"/>
              <a:gd name="connsiteX42" fmla="*/ 2477103 w 3075598"/>
              <a:gd name="connsiteY42" fmla="*/ 2700840 h 5359527"/>
              <a:gd name="connsiteX43" fmla="*/ 2776351 w 3075598"/>
              <a:gd name="connsiteY43" fmla="*/ 2401738 h 5359527"/>
              <a:gd name="connsiteX44" fmla="*/ 3058973 w 3075598"/>
              <a:gd name="connsiteY44" fmla="*/ 2700840 h 5359527"/>
              <a:gd name="connsiteX45" fmla="*/ 3058973 w 3075598"/>
              <a:gd name="connsiteY45" fmla="*/ 3332278 h 5359527"/>
              <a:gd name="connsiteX46" fmla="*/ 3058973 w 3075598"/>
              <a:gd name="connsiteY46" fmla="*/ 3830782 h 5359527"/>
              <a:gd name="connsiteX47" fmla="*/ 3075598 w 3075598"/>
              <a:gd name="connsiteY47" fmla="*/ 3830782 h 5359527"/>
              <a:gd name="connsiteX48" fmla="*/ 3058973 w 3075598"/>
              <a:gd name="connsiteY48" fmla="*/ 3947100 h 5359527"/>
              <a:gd name="connsiteX49" fmla="*/ 3058973 w 3075598"/>
              <a:gd name="connsiteY49" fmla="*/ 3996950 h 5359527"/>
              <a:gd name="connsiteX50" fmla="*/ 1529487 w 3075598"/>
              <a:gd name="connsiteY50" fmla="*/ 5359527 h 5359527"/>
              <a:gd name="connsiteX51" fmla="*/ 0 w 3075598"/>
              <a:gd name="connsiteY51" fmla="*/ 3830782 h 5359527"/>
              <a:gd name="connsiteX52" fmla="*/ 0 w 3075598"/>
              <a:gd name="connsiteY52" fmla="*/ 2966709 h 5359527"/>
              <a:gd name="connsiteX53" fmla="*/ 0 w 3075598"/>
              <a:gd name="connsiteY53" fmla="*/ 2667607 h 5359527"/>
              <a:gd name="connsiteX54" fmla="*/ 299248 w 3075598"/>
              <a:gd name="connsiteY54" fmla="*/ 2667607 h 5359527"/>
              <a:gd name="connsiteX55" fmla="*/ 581870 w 3075598"/>
              <a:gd name="connsiteY55" fmla="*/ 2966709 h 5359527"/>
              <a:gd name="connsiteX56" fmla="*/ 581870 w 3075598"/>
              <a:gd name="connsiteY56" fmla="*/ 3681231 h 5359527"/>
              <a:gd name="connsiteX57" fmla="*/ 714869 w 3075598"/>
              <a:gd name="connsiteY57" fmla="*/ 3531680 h 5359527"/>
              <a:gd name="connsiteX58" fmla="*/ 714869 w 3075598"/>
              <a:gd name="connsiteY58" fmla="*/ 2700840 h 5359527"/>
              <a:gd name="connsiteX59" fmla="*/ 714869 w 3075598"/>
              <a:gd name="connsiteY59" fmla="*/ 1971778 h 5359527"/>
              <a:gd name="connsiteX60" fmla="*/ 714869 w 3075598"/>
              <a:gd name="connsiteY60" fmla="*/ 1910425 h 5359527"/>
              <a:gd name="connsiteX61" fmla="*/ 621278 w 3075598"/>
              <a:gd name="connsiteY61" fmla="*/ 1881373 h 5359527"/>
              <a:gd name="connsiteX62" fmla="*/ 23250 w 3075598"/>
              <a:gd name="connsiteY62" fmla="*/ 979160 h 5359527"/>
              <a:gd name="connsiteX63" fmla="*/ 1002412 w 3075598"/>
              <a:gd name="connsiteY63" fmla="*/ 0 h 5359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075598" h="5359527">
                <a:moveTo>
                  <a:pt x="1002412" y="484878"/>
                </a:moveTo>
                <a:cubicBezTo>
                  <a:pt x="729427" y="484878"/>
                  <a:pt x="508128" y="706175"/>
                  <a:pt x="508128" y="979160"/>
                </a:cubicBezTo>
                <a:cubicBezTo>
                  <a:pt x="508128" y="1115653"/>
                  <a:pt x="563453" y="1239223"/>
                  <a:pt x="652901" y="1328670"/>
                </a:cubicBezTo>
                <a:lnTo>
                  <a:pt x="714869" y="1379799"/>
                </a:lnTo>
                <a:lnTo>
                  <a:pt x="714869" y="1276891"/>
                </a:lnTo>
                <a:cubicBezTo>
                  <a:pt x="714869" y="1181961"/>
                  <a:pt x="714869" y="1080703"/>
                  <a:pt x="714869" y="972694"/>
                </a:cubicBezTo>
                <a:cubicBezTo>
                  <a:pt x="714869" y="823143"/>
                  <a:pt x="847868" y="690208"/>
                  <a:pt x="1014116" y="690208"/>
                </a:cubicBezTo>
                <a:cubicBezTo>
                  <a:pt x="1163740" y="690208"/>
                  <a:pt x="1296739" y="823143"/>
                  <a:pt x="1296739" y="972694"/>
                </a:cubicBezTo>
                <a:cubicBezTo>
                  <a:pt x="1296739" y="972694"/>
                  <a:pt x="1296739" y="972694"/>
                  <a:pt x="1296739" y="1321582"/>
                </a:cubicBezTo>
                <a:lnTo>
                  <a:pt x="1296739" y="1374202"/>
                </a:lnTo>
                <a:lnTo>
                  <a:pt x="1351924" y="1328670"/>
                </a:lnTo>
                <a:cubicBezTo>
                  <a:pt x="1441372" y="1239223"/>
                  <a:pt x="1496696" y="1115653"/>
                  <a:pt x="1496696" y="979160"/>
                </a:cubicBezTo>
                <a:cubicBezTo>
                  <a:pt x="1496696" y="706175"/>
                  <a:pt x="1275397" y="484878"/>
                  <a:pt x="1002412" y="484878"/>
                </a:cubicBezTo>
                <a:close/>
                <a:moveTo>
                  <a:pt x="1002412" y="134752"/>
                </a:moveTo>
                <a:cubicBezTo>
                  <a:pt x="536057" y="134752"/>
                  <a:pt x="158003" y="512806"/>
                  <a:pt x="158003" y="979160"/>
                </a:cubicBezTo>
                <a:cubicBezTo>
                  <a:pt x="158003" y="1328926"/>
                  <a:pt x="370658" y="1629022"/>
                  <a:pt x="673730" y="1757210"/>
                </a:cubicBezTo>
                <a:lnTo>
                  <a:pt x="714869" y="1769981"/>
                </a:lnTo>
                <a:lnTo>
                  <a:pt x="714869" y="1543117"/>
                </a:lnTo>
                <a:lnTo>
                  <a:pt x="714869" y="1535496"/>
                </a:lnTo>
                <a:lnTo>
                  <a:pt x="650757" y="1500698"/>
                </a:lnTo>
                <a:cubicBezTo>
                  <a:pt x="483454" y="1387670"/>
                  <a:pt x="373457" y="1196261"/>
                  <a:pt x="373457" y="979160"/>
                </a:cubicBezTo>
                <a:cubicBezTo>
                  <a:pt x="373457" y="631799"/>
                  <a:pt x="655050" y="350207"/>
                  <a:pt x="1002412" y="350207"/>
                </a:cubicBezTo>
                <a:cubicBezTo>
                  <a:pt x="1349775" y="350207"/>
                  <a:pt x="1631367" y="631799"/>
                  <a:pt x="1631367" y="979160"/>
                </a:cubicBezTo>
                <a:cubicBezTo>
                  <a:pt x="1631367" y="1196261"/>
                  <a:pt x="1521370" y="1387670"/>
                  <a:pt x="1354067" y="1500698"/>
                </a:cubicBezTo>
                <a:lnTo>
                  <a:pt x="1296739" y="1531815"/>
                </a:lnTo>
                <a:lnTo>
                  <a:pt x="1296739" y="1575572"/>
                </a:lnTo>
                <a:cubicBezTo>
                  <a:pt x="1296739" y="1625812"/>
                  <a:pt x="1296739" y="1680238"/>
                  <a:pt x="1296739" y="1739200"/>
                </a:cubicBezTo>
                <a:lnTo>
                  <a:pt x="1296739" y="1767875"/>
                </a:lnTo>
                <a:lnTo>
                  <a:pt x="1331095" y="1757210"/>
                </a:lnTo>
                <a:cubicBezTo>
                  <a:pt x="1634166" y="1629022"/>
                  <a:pt x="1846822" y="1328926"/>
                  <a:pt x="1846822" y="979160"/>
                </a:cubicBezTo>
                <a:cubicBezTo>
                  <a:pt x="1846822" y="512806"/>
                  <a:pt x="1468767" y="134752"/>
                  <a:pt x="1002412" y="134752"/>
                </a:cubicBezTo>
                <a:close/>
                <a:moveTo>
                  <a:pt x="1002412" y="0"/>
                </a:moveTo>
                <a:cubicBezTo>
                  <a:pt x="1543188" y="0"/>
                  <a:pt x="1981574" y="438385"/>
                  <a:pt x="1981574" y="979160"/>
                </a:cubicBezTo>
                <a:cubicBezTo>
                  <a:pt x="1981574" y="1384741"/>
                  <a:pt x="1734982" y="1732728"/>
                  <a:pt x="1383546" y="1881373"/>
                </a:cubicBezTo>
                <a:lnTo>
                  <a:pt x="1296739" y="1908319"/>
                </a:lnTo>
                <a:lnTo>
                  <a:pt x="1296739" y="1930042"/>
                </a:lnTo>
                <a:cubicBezTo>
                  <a:pt x="1296739" y="2066806"/>
                  <a:pt x="1296739" y="2223107"/>
                  <a:pt x="1296739" y="2401738"/>
                </a:cubicBezTo>
                <a:cubicBezTo>
                  <a:pt x="1296739" y="2235570"/>
                  <a:pt x="1429738" y="2102636"/>
                  <a:pt x="1595986" y="2102636"/>
                </a:cubicBezTo>
                <a:cubicBezTo>
                  <a:pt x="1762235" y="2102636"/>
                  <a:pt x="1895234" y="2235570"/>
                  <a:pt x="1895234" y="2401738"/>
                </a:cubicBezTo>
                <a:cubicBezTo>
                  <a:pt x="1895234" y="2401738"/>
                  <a:pt x="1895234" y="2401738"/>
                  <a:pt x="1895234" y="2551289"/>
                </a:cubicBezTo>
                <a:cubicBezTo>
                  <a:pt x="1895234" y="2385121"/>
                  <a:pt x="2028232" y="2252187"/>
                  <a:pt x="2177856" y="2252187"/>
                </a:cubicBezTo>
                <a:cubicBezTo>
                  <a:pt x="2344105" y="2252187"/>
                  <a:pt x="2477103" y="2385121"/>
                  <a:pt x="2477103" y="2551289"/>
                </a:cubicBezTo>
                <a:cubicBezTo>
                  <a:pt x="2477103" y="2551289"/>
                  <a:pt x="2477103" y="2551289"/>
                  <a:pt x="2477103" y="2700840"/>
                </a:cubicBezTo>
                <a:cubicBezTo>
                  <a:pt x="2477103" y="2534672"/>
                  <a:pt x="2610102" y="2401738"/>
                  <a:pt x="2776351" y="2401738"/>
                </a:cubicBezTo>
                <a:cubicBezTo>
                  <a:pt x="2942599" y="2401738"/>
                  <a:pt x="3058973" y="2534672"/>
                  <a:pt x="3058973" y="2700840"/>
                </a:cubicBezTo>
                <a:cubicBezTo>
                  <a:pt x="3058973" y="2700840"/>
                  <a:pt x="3058973" y="2700840"/>
                  <a:pt x="3058973" y="3332278"/>
                </a:cubicBezTo>
                <a:cubicBezTo>
                  <a:pt x="3058973" y="3332278"/>
                  <a:pt x="3058973" y="3332278"/>
                  <a:pt x="3058973" y="3830782"/>
                </a:cubicBezTo>
                <a:cubicBezTo>
                  <a:pt x="3058973" y="3830782"/>
                  <a:pt x="3058973" y="3830782"/>
                  <a:pt x="3075598" y="3830782"/>
                </a:cubicBezTo>
                <a:cubicBezTo>
                  <a:pt x="3075598" y="3864016"/>
                  <a:pt x="3075598" y="3913866"/>
                  <a:pt x="3058973" y="3947100"/>
                </a:cubicBezTo>
                <a:lnTo>
                  <a:pt x="3058973" y="3996950"/>
                </a:lnTo>
                <a:cubicBezTo>
                  <a:pt x="2975849" y="4761323"/>
                  <a:pt x="2327480" y="5359527"/>
                  <a:pt x="1529487" y="5359527"/>
                </a:cubicBezTo>
                <a:cubicBezTo>
                  <a:pt x="681619" y="5359527"/>
                  <a:pt x="0" y="4678239"/>
                  <a:pt x="0" y="3830782"/>
                </a:cubicBezTo>
                <a:cubicBezTo>
                  <a:pt x="0" y="3830782"/>
                  <a:pt x="0" y="3830782"/>
                  <a:pt x="0" y="2966709"/>
                </a:cubicBezTo>
                <a:cubicBezTo>
                  <a:pt x="0" y="2966709"/>
                  <a:pt x="0" y="2966709"/>
                  <a:pt x="0" y="2667607"/>
                </a:cubicBezTo>
                <a:cubicBezTo>
                  <a:pt x="0" y="2667607"/>
                  <a:pt x="0" y="2667607"/>
                  <a:pt x="299248" y="2667607"/>
                </a:cubicBezTo>
                <a:cubicBezTo>
                  <a:pt x="465496" y="2667607"/>
                  <a:pt x="581870" y="2800541"/>
                  <a:pt x="581870" y="2966709"/>
                </a:cubicBezTo>
                <a:cubicBezTo>
                  <a:pt x="581870" y="2966709"/>
                  <a:pt x="581870" y="2966709"/>
                  <a:pt x="581870" y="3681231"/>
                </a:cubicBezTo>
                <a:cubicBezTo>
                  <a:pt x="681619" y="3681231"/>
                  <a:pt x="714869" y="3598147"/>
                  <a:pt x="714869" y="3531680"/>
                </a:cubicBezTo>
                <a:cubicBezTo>
                  <a:pt x="714869" y="3531680"/>
                  <a:pt x="714869" y="3531680"/>
                  <a:pt x="714869" y="2700840"/>
                </a:cubicBezTo>
                <a:cubicBezTo>
                  <a:pt x="714869" y="2700840"/>
                  <a:pt x="714869" y="2700840"/>
                  <a:pt x="714869" y="1971778"/>
                </a:cubicBezTo>
                <a:lnTo>
                  <a:pt x="714869" y="1910425"/>
                </a:lnTo>
                <a:lnTo>
                  <a:pt x="621278" y="1881373"/>
                </a:lnTo>
                <a:cubicBezTo>
                  <a:pt x="269842" y="1732728"/>
                  <a:pt x="23250" y="1384741"/>
                  <a:pt x="23250" y="979160"/>
                </a:cubicBezTo>
                <a:cubicBezTo>
                  <a:pt x="23250" y="438385"/>
                  <a:pt x="461636" y="0"/>
                  <a:pt x="1002412" y="0"/>
                </a:cubicBezTo>
                <a:close/>
              </a:path>
            </a:pathLst>
          </a:custGeom>
          <a:solidFill>
            <a:schemeClr val="accent1"/>
          </a:solidFill>
          <a:ln>
            <a:noFill/>
          </a:ln>
        </p:spPr>
        <p:txBody>
          <a:bodyPr vert="horz" wrap="square" lIns="93235" tIns="46617" rIns="93235" bIns="46617" numCol="1" anchor="t" anchorCtr="0" compatLnSpc="1">
            <a:prstTxWarp prst="textNoShape">
              <a:avLst/>
            </a:prstTxWarp>
            <a:noAutofit/>
          </a:bodyPr>
          <a:lstStyle/>
          <a:p>
            <a:pPr marL="0" marR="0" lvl="0" indent="0" algn="l" defTabSz="932507"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a:ln>
                <a:noFill/>
              </a:ln>
              <a:solidFill>
                <a:srgbClr val="505050"/>
              </a:solidFill>
              <a:effectLst/>
              <a:uLnTx/>
              <a:uFillTx/>
              <a:latin typeface="Segoe UI Light"/>
              <a:ea typeface="+mn-ea"/>
              <a:cs typeface="+mn-cs"/>
            </a:endParaRPr>
          </a:p>
        </p:txBody>
      </p:sp>
    </p:spTree>
    <p:extLst>
      <p:ext uri="{BB962C8B-B14F-4D97-AF65-F5344CB8AC3E}">
        <p14:creationId xmlns:p14="http://schemas.microsoft.com/office/powerpoint/2010/main" val="11534847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750" fill="hold"/>
                                        <p:tgtEl>
                                          <p:spTgt spid="57"/>
                                        </p:tgtEl>
                                        <p:attrNameLst>
                                          <p:attrName>ppt_x</p:attrName>
                                        </p:attrNameLst>
                                      </p:cBhvr>
                                      <p:tavLst>
                                        <p:tav tm="0">
                                          <p:val>
                                            <p:strVal val="#ppt_x"/>
                                          </p:val>
                                        </p:tav>
                                        <p:tav tm="100000">
                                          <p:val>
                                            <p:strVal val="#ppt_x"/>
                                          </p:val>
                                        </p:tav>
                                      </p:tavLst>
                                    </p:anim>
                                    <p:anim calcmode="lin" valueType="num">
                                      <p:cBhvr additive="base">
                                        <p:cTn id="8" dur="750" fill="hold"/>
                                        <p:tgtEl>
                                          <p:spTgt spid="5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750" fill="hold"/>
                                        <p:tgtEl>
                                          <p:spTgt spid="58"/>
                                        </p:tgtEl>
                                        <p:attrNameLst>
                                          <p:attrName>ppt_x</p:attrName>
                                        </p:attrNameLst>
                                      </p:cBhvr>
                                      <p:tavLst>
                                        <p:tav tm="0">
                                          <p:val>
                                            <p:strVal val="#ppt_x"/>
                                          </p:val>
                                        </p:tav>
                                        <p:tav tm="100000">
                                          <p:val>
                                            <p:strVal val="#ppt_x"/>
                                          </p:val>
                                        </p:tav>
                                      </p:tavLst>
                                    </p:anim>
                                    <p:anim calcmode="lin" valueType="num">
                                      <p:cBhvr additive="base">
                                        <p:cTn id="12" dur="750" fill="hold"/>
                                        <p:tgtEl>
                                          <p:spTgt spid="5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9"/>
                                        </p:tgtEl>
                                        <p:attrNameLst>
                                          <p:attrName>style.visibility</p:attrName>
                                        </p:attrNameLst>
                                      </p:cBhvr>
                                      <p:to>
                                        <p:strVal val="visible"/>
                                      </p:to>
                                    </p:set>
                                    <p:anim calcmode="lin" valueType="num">
                                      <p:cBhvr additive="base">
                                        <p:cTn id="15" dur="750" fill="hold"/>
                                        <p:tgtEl>
                                          <p:spTgt spid="59"/>
                                        </p:tgtEl>
                                        <p:attrNameLst>
                                          <p:attrName>ppt_x</p:attrName>
                                        </p:attrNameLst>
                                      </p:cBhvr>
                                      <p:tavLst>
                                        <p:tav tm="0">
                                          <p:val>
                                            <p:strVal val="#ppt_x"/>
                                          </p:val>
                                        </p:tav>
                                        <p:tav tm="100000">
                                          <p:val>
                                            <p:strVal val="#ppt_x"/>
                                          </p:val>
                                        </p:tav>
                                      </p:tavLst>
                                    </p:anim>
                                    <p:anim calcmode="lin" valueType="num">
                                      <p:cBhvr additive="base">
                                        <p:cTn id="16" dur="750" fill="hold"/>
                                        <p:tgtEl>
                                          <p:spTgt spid="5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anim calcmode="lin" valueType="num">
                                      <p:cBhvr additive="base">
                                        <p:cTn id="19" dur="750" fill="hold"/>
                                        <p:tgtEl>
                                          <p:spTgt spid="60"/>
                                        </p:tgtEl>
                                        <p:attrNameLst>
                                          <p:attrName>ppt_x</p:attrName>
                                        </p:attrNameLst>
                                      </p:cBhvr>
                                      <p:tavLst>
                                        <p:tav tm="0">
                                          <p:val>
                                            <p:strVal val="#ppt_x"/>
                                          </p:val>
                                        </p:tav>
                                        <p:tav tm="100000">
                                          <p:val>
                                            <p:strVal val="#ppt_x"/>
                                          </p:val>
                                        </p:tav>
                                      </p:tavLst>
                                    </p:anim>
                                    <p:anim calcmode="lin" valueType="num">
                                      <p:cBhvr additive="base">
                                        <p:cTn id="20" dur="750" fill="hold"/>
                                        <p:tgtEl>
                                          <p:spTgt spid="6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4"/>
                                        </p:tgtEl>
                                        <p:attrNameLst>
                                          <p:attrName>style.visibility</p:attrName>
                                        </p:attrNameLst>
                                      </p:cBhvr>
                                      <p:to>
                                        <p:strVal val="visible"/>
                                      </p:to>
                                    </p:set>
                                    <p:anim calcmode="lin" valueType="num">
                                      <p:cBhvr additive="base">
                                        <p:cTn id="23" dur="750" fill="hold"/>
                                        <p:tgtEl>
                                          <p:spTgt spid="64"/>
                                        </p:tgtEl>
                                        <p:attrNameLst>
                                          <p:attrName>ppt_x</p:attrName>
                                        </p:attrNameLst>
                                      </p:cBhvr>
                                      <p:tavLst>
                                        <p:tav tm="0">
                                          <p:val>
                                            <p:strVal val="#ppt_x"/>
                                          </p:val>
                                        </p:tav>
                                        <p:tav tm="100000">
                                          <p:val>
                                            <p:strVal val="#ppt_x"/>
                                          </p:val>
                                        </p:tav>
                                      </p:tavLst>
                                    </p:anim>
                                    <p:anim calcmode="lin" valueType="num">
                                      <p:cBhvr additive="base">
                                        <p:cTn id="24" dur="750" fill="hold"/>
                                        <p:tgtEl>
                                          <p:spTgt spid="6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 calcmode="lin" valueType="num">
                                      <p:cBhvr additive="base">
                                        <p:cTn id="27" dur="750" fill="hold"/>
                                        <p:tgtEl>
                                          <p:spTgt spid="66"/>
                                        </p:tgtEl>
                                        <p:attrNameLst>
                                          <p:attrName>ppt_x</p:attrName>
                                        </p:attrNameLst>
                                      </p:cBhvr>
                                      <p:tavLst>
                                        <p:tav tm="0">
                                          <p:val>
                                            <p:strVal val="#ppt_x"/>
                                          </p:val>
                                        </p:tav>
                                        <p:tav tm="100000">
                                          <p:val>
                                            <p:strVal val="#ppt_x"/>
                                          </p:val>
                                        </p:tav>
                                      </p:tavLst>
                                    </p:anim>
                                    <p:anim calcmode="lin" valueType="num">
                                      <p:cBhvr additive="base">
                                        <p:cTn id="28" dur="75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60" grpId="0" animBg="1"/>
      <p:bldP spid="59" grpId="0" animBg="1"/>
      <p:bldP spid="64" grpId="0" animBg="1"/>
      <p:bldP spid="6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12F98-F9B3-4490-9BC9-EC128461F194}"/>
              </a:ext>
            </a:extLst>
          </p:cNvPr>
          <p:cNvSpPr>
            <a:spLocks noGrp="1"/>
          </p:cNvSpPr>
          <p:nvPr>
            <p:ph type="title"/>
          </p:nvPr>
        </p:nvSpPr>
        <p:spPr/>
        <p:txBody>
          <a:bodyPr/>
          <a:lstStyle/>
          <a:p>
            <a:r>
              <a:rPr lang="en-US"/>
              <a:t>Azure IoT Hub:  IoT device management lifecycle</a:t>
            </a:r>
          </a:p>
        </p:txBody>
      </p:sp>
      <p:sp>
        <p:nvSpPr>
          <p:cNvPr id="39" name="Partial Circle 4">
            <a:extLst>
              <a:ext uri="{FF2B5EF4-FFF2-40B4-BE49-F238E27FC236}">
                <a16:creationId xmlns:a16="http://schemas.microsoft.com/office/drawing/2014/main" id="{5950FEEF-DE6E-4660-AB9A-3C3645B3BA04}"/>
              </a:ext>
            </a:extLst>
          </p:cNvPr>
          <p:cNvSpPr txBox="1"/>
          <p:nvPr/>
        </p:nvSpPr>
        <p:spPr>
          <a:xfrm>
            <a:off x="6642638" y="2318969"/>
            <a:ext cx="533823" cy="249299"/>
          </a:xfrm>
          <a:prstGeom prst="rect">
            <a:avLst/>
          </a:prstGeom>
          <a:noFill/>
          <a:ln>
            <a:noFill/>
          </a:ln>
          <a:effectLst/>
        </p:spPr>
        <p:txBody>
          <a:bodyPr spcFirstLastPara="0" vert="horz" wrap="square" lIns="0" tIns="0" rIns="0" bIns="0" numCol="1" spcCol="1270" anchor="ctr" anchorCtr="0">
            <a:spAutoFit/>
          </a:bodyPr>
          <a:lstStyle/>
          <a:p>
            <a:pPr marL="0" marR="0" lvl="0" indent="0" algn="ctr" defTabSz="889000" eaLnBrk="1" fontAlgn="auto" latinLnBrk="0" hangingPunct="1">
              <a:lnSpc>
                <a:spcPct val="90000"/>
              </a:lnSpc>
              <a:spcBef>
                <a:spcPct val="0"/>
              </a:spcBef>
              <a:spcAft>
                <a:spcPct val="35000"/>
              </a:spcAft>
              <a:buClrTx/>
              <a:buSzTx/>
              <a:buFontTx/>
              <a:buNone/>
              <a:tabLst/>
              <a:defRPr/>
            </a:pPr>
            <a:r>
              <a:rPr kumimoji="0" lang="en-US" sz="1800" b="0" i="0" u="none" strike="noStrike" kern="0" cap="none" spc="0" normalizeH="0" baseline="0" noProof="0">
                <a:ln>
                  <a:noFill/>
                </a:ln>
                <a:gradFill>
                  <a:gsLst>
                    <a:gs pos="2917">
                      <a:srgbClr val="000000"/>
                    </a:gs>
                    <a:gs pos="30000">
                      <a:srgbClr val="000000"/>
                    </a:gs>
                  </a:gsLst>
                  <a:lin ang="5400000" scaled="0"/>
                </a:gradFill>
                <a:effectLst/>
                <a:uLnTx/>
                <a:uFillTx/>
                <a:latin typeface="Segoe UI Semibold" panose="020B0702040204020203" pitchFamily="34" charset="0"/>
                <a:ea typeface="+mn-ea"/>
                <a:cs typeface="Segoe UI Semibold" panose="020B0702040204020203" pitchFamily="34" charset="0"/>
              </a:rPr>
              <a:t>Plan</a:t>
            </a:r>
          </a:p>
        </p:txBody>
      </p:sp>
      <p:sp>
        <p:nvSpPr>
          <p:cNvPr id="40" name="Partial Circle 6">
            <a:extLst>
              <a:ext uri="{FF2B5EF4-FFF2-40B4-BE49-F238E27FC236}">
                <a16:creationId xmlns:a16="http://schemas.microsoft.com/office/drawing/2014/main" id="{81572864-45CB-454C-9ACE-EA64C32A3E15}"/>
              </a:ext>
            </a:extLst>
          </p:cNvPr>
          <p:cNvSpPr txBox="1"/>
          <p:nvPr/>
        </p:nvSpPr>
        <p:spPr>
          <a:xfrm>
            <a:off x="6577013" y="3983794"/>
            <a:ext cx="1020785" cy="249299"/>
          </a:xfrm>
          <a:prstGeom prst="rect">
            <a:avLst/>
          </a:prstGeom>
          <a:noFill/>
          <a:ln>
            <a:noFill/>
          </a:ln>
          <a:effectLst/>
        </p:spPr>
        <p:txBody>
          <a:bodyPr spcFirstLastPara="0" vert="horz" wrap="square" lIns="0" tIns="0" rIns="0" bIns="0" numCol="1" spcCol="1270" anchor="ctr" anchorCtr="0">
            <a:spAutoFit/>
          </a:bodyPr>
          <a:lstStyle/>
          <a:p>
            <a:pPr marL="0" marR="0" lvl="0" indent="0" algn="ctr" defTabSz="889000" eaLnBrk="1" fontAlgn="auto" latinLnBrk="0" hangingPunct="1">
              <a:lnSpc>
                <a:spcPct val="90000"/>
              </a:lnSpc>
              <a:spcBef>
                <a:spcPct val="0"/>
              </a:spcBef>
              <a:spcAft>
                <a:spcPct val="35000"/>
              </a:spcAft>
              <a:buClrTx/>
              <a:buSzTx/>
              <a:buFontTx/>
              <a:buNone/>
              <a:tabLst/>
              <a:defRPr/>
            </a:pPr>
            <a:r>
              <a:rPr kumimoji="0" lang="en-US" sz="1800" b="0" i="0" u="none" strike="noStrike" kern="0" cap="none" spc="0" normalizeH="0" baseline="0" noProof="0">
                <a:ln>
                  <a:noFill/>
                </a:ln>
                <a:gradFill>
                  <a:gsLst>
                    <a:gs pos="2917">
                      <a:srgbClr val="000000"/>
                    </a:gs>
                    <a:gs pos="30000">
                      <a:srgbClr val="000000"/>
                    </a:gs>
                  </a:gsLst>
                  <a:lin ang="5400000" scaled="0"/>
                </a:gradFill>
                <a:effectLst/>
                <a:uLnTx/>
                <a:uFillTx/>
                <a:latin typeface="Segoe UI Semibold" panose="020B0702040204020203" pitchFamily="34" charset="0"/>
                <a:ea typeface="+mn-ea"/>
                <a:cs typeface="Segoe UI Semibold" panose="020B0702040204020203" pitchFamily="34" charset="0"/>
              </a:rPr>
              <a:t>Provision</a:t>
            </a:r>
          </a:p>
        </p:txBody>
      </p:sp>
      <p:sp>
        <p:nvSpPr>
          <p:cNvPr id="41" name="Partial Circle 8">
            <a:extLst>
              <a:ext uri="{FF2B5EF4-FFF2-40B4-BE49-F238E27FC236}">
                <a16:creationId xmlns:a16="http://schemas.microsoft.com/office/drawing/2014/main" id="{1856E05D-4B92-48E6-A3D0-FD92DBE3CFA7}"/>
              </a:ext>
            </a:extLst>
          </p:cNvPr>
          <p:cNvSpPr txBox="1"/>
          <p:nvPr/>
        </p:nvSpPr>
        <p:spPr>
          <a:xfrm>
            <a:off x="5558683" y="4968194"/>
            <a:ext cx="1055380" cy="249299"/>
          </a:xfrm>
          <a:prstGeom prst="rect">
            <a:avLst/>
          </a:prstGeom>
          <a:noFill/>
          <a:ln>
            <a:noFill/>
          </a:ln>
          <a:effectLst/>
        </p:spPr>
        <p:txBody>
          <a:bodyPr spcFirstLastPara="0" vert="horz" wrap="square" lIns="0" tIns="0" rIns="0" bIns="0" numCol="1" spcCol="1270" anchor="ctr" anchorCtr="0">
            <a:spAutoFit/>
          </a:bodyPr>
          <a:lstStyle/>
          <a:p>
            <a:pPr marL="0" marR="0" lvl="0" indent="0" algn="ctr" defTabSz="889000" eaLnBrk="1" fontAlgn="auto" latinLnBrk="0" hangingPunct="1">
              <a:lnSpc>
                <a:spcPct val="90000"/>
              </a:lnSpc>
              <a:spcBef>
                <a:spcPct val="0"/>
              </a:spcBef>
              <a:spcAft>
                <a:spcPct val="35000"/>
              </a:spcAft>
              <a:buClrTx/>
              <a:buSzTx/>
              <a:buFontTx/>
              <a:buNone/>
              <a:tabLst/>
              <a:defRPr/>
            </a:pPr>
            <a:r>
              <a:rPr kumimoji="0" lang="en-US" sz="1800" b="0" i="0" u="none" strike="noStrike" kern="0" cap="none" spc="0" normalizeH="0" baseline="0" noProof="0">
                <a:ln>
                  <a:noFill/>
                </a:ln>
                <a:gradFill>
                  <a:gsLst>
                    <a:gs pos="2917">
                      <a:srgbClr val="000000"/>
                    </a:gs>
                    <a:gs pos="30000">
                      <a:srgbClr val="000000"/>
                    </a:gs>
                  </a:gsLst>
                  <a:lin ang="5400000" scaled="0"/>
                </a:gradFill>
                <a:effectLst/>
                <a:uLnTx/>
                <a:uFillTx/>
                <a:latin typeface="Segoe UI Semibold" panose="020B0702040204020203" pitchFamily="34" charset="0"/>
                <a:ea typeface="+mn-ea"/>
                <a:cs typeface="Segoe UI Semibold" panose="020B0702040204020203" pitchFamily="34" charset="0"/>
              </a:rPr>
              <a:t>Configure</a:t>
            </a:r>
          </a:p>
        </p:txBody>
      </p:sp>
      <p:sp>
        <p:nvSpPr>
          <p:cNvPr id="42" name="Partial Circle 10">
            <a:extLst>
              <a:ext uri="{FF2B5EF4-FFF2-40B4-BE49-F238E27FC236}">
                <a16:creationId xmlns:a16="http://schemas.microsoft.com/office/drawing/2014/main" id="{BBC1BB7B-1C65-4C5B-BE02-8719B4F278A9}"/>
              </a:ext>
            </a:extLst>
          </p:cNvPr>
          <p:cNvSpPr txBox="1"/>
          <p:nvPr/>
        </p:nvSpPr>
        <p:spPr>
          <a:xfrm>
            <a:off x="4618358" y="3983794"/>
            <a:ext cx="860935" cy="249299"/>
          </a:xfrm>
          <a:prstGeom prst="rect">
            <a:avLst/>
          </a:prstGeom>
          <a:noFill/>
          <a:ln>
            <a:noFill/>
          </a:ln>
          <a:effectLst/>
        </p:spPr>
        <p:txBody>
          <a:bodyPr spcFirstLastPara="0" vert="horz" wrap="square" lIns="0" tIns="0" rIns="0" bIns="0" numCol="1" spcCol="1270" anchor="ctr" anchorCtr="0">
            <a:spAutoFit/>
          </a:bodyPr>
          <a:lstStyle/>
          <a:p>
            <a:pPr marL="0" marR="0" lvl="0" indent="0" algn="ctr" defTabSz="889000" eaLnBrk="1" fontAlgn="auto" latinLnBrk="0" hangingPunct="1">
              <a:lnSpc>
                <a:spcPct val="90000"/>
              </a:lnSpc>
              <a:spcBef>
                <a:spcPct val="0"/>
              </a:spcBef>
              <a:spcAft>
                <a:spcPct val="35000"/>
              </a:spcAft>
              <a:buClrTx/>
              <a:buSzTx/>
              <a:buFontTx/>
              <a:buNone/>
              <a:tabLst/>
              <a:defRPr/>
            </a:pPr>
            <a:r>
              <a:rPr kumimoji="0" lang="en-US" sz="1800" b="0" i="0" u="none" strike="noStrike" kern="0" cap="none" spc="0" normalizeH="0" baseline="0" noProof="0">
                <a:ln>
                  <a:noFill/>
                </a:ln>
                <a:gradFill>
                  <a:gsLst>
                    <a:gs pos="2917">
                      <a:srgbClr val="000000"/>
                    </a:gs>
                    <a:gs pos="30000">
                      <a:srgbClr val="000000"/>
                    </a:gs>
                  </a:gsLst>
                  <a:lin ang="5400000" scaled="0"/>
                </a:gradFill>
                <a:effectLst/>
                <a:uLnTx/>
                <a:uFillTx/>
                <a:latin typeface="Segoe UI Semibold" panose="020B0702040204020203" pitchFamily="34" charset="0"/>
                <a:ea typeface="+mn-ea"/>
                <a:cs typeface="Segoe UI Semibold" panose="020B0702040204020203" pitchFamily="34" charset="0"/>
              </a:rPr>
              <a:t>Monitor</a:t>
            </a:r>
          </a:p>
        </p:txBody>
      </p:sp>
      <p:sp>
        <p:nvSpPr>
          <p:cNvPr id="43" name="Partial Circle 12">
            <a:extLst>
              <a:ext uri="{FF2B5EF4-FFF2-40B4-BE49-F238E27FC236}">
                <a16:creationId xmlns:a16="http://schemas.microsoft.com/office/drawing/2014/main" id="{5418B92A-0D22-4AAE-824C-0ED2B91313DE}"/>
              </a:ext>
            </a:extLst>
          </p:cNvPr>
          <p:cNvSpPr txBox="1"/>
          <p:nvPr/>
        </p:nvSpPr>
        <p:spPr>
          <a:xfrm>
            <a:off x="5039115" y="2318969"/>
            <a:ext cx="666360" cy="249299"/>
          </a:xfrm>
          <a:prstGeom prst="rect">
            <a:avLst/>
          </a:prstGeom>
          <a:noFill/>
          <a:ln>
            <a:noFill/>
          </a:ln>
          <a:effectLst/>
        </p:spPr>
        <p:txBody>
          <a:bodyPr spcFirstLastPara="0" vert="horz" wrap="square" lIns="0" tIns="0" rIns="0" bIns="0" numCol="1" spcCol="1270" anchor="ctr" anchorCtr="0">
            <a:spAutoFit/>
          </a:bodyPr>
          <a:lstStyle/>
          <a:p>
            <a:pPr marL="0" marR="0" lvl="0" indent="0" algn="ctr" defTabSz="889000" eaLnBrk="1" fontAlgn="auto" latinLnBrk="0" hangingPunct="1">
              <a:lnSpc>
                <a:spcPct val="90000"/>
              </a:lnSpc>
              <a:spcBef>
                <a:spcPct val="0"/>
              </a:spcBef>
              <a:spcAft>
                <a:spcPct val="35000"/>
              </a:spcAft>
              <a:buClrTx/>
              <a:buSzTx/>
              <a:buFontTx/>
              <a:buNone/>
              <a:tabLst/>
              <a:defRPr/>
            </a:pPr>
            <a:r>
              <a:rPr kumimoji="0" lang="en-US" sz="1800" b="0" i="0" u="none" strike="noStrike" kern="0" cap="none" spc="0" normalizeH="0" baseline="0" noProof="0">
                <a:ln>
                  <a:noFill/>
                </a:ln>
                <a:gradFill>
                  <a:gsLst>
                    <a:gs pos="2917">
                      <a:srgbClr val="000000"/>
                    </a:gs>
                    <a:gs pos="30000">
                      <a:srgbClr val="000000"/>
                    </a:gs>
                  </a:gsLst>
                  <a:lin ang="5400000" scaled="0"/>
                </a:gradFill>
                <a:effectLst/>
                <a:uLnTx/>
                <a:uFillTx/>
                <a:latin typeface="Segoe UI Semibold" panose="020B0702040204020203" pitchFamily="34" charset="0"/>
                <a:ea typeface="+mn-ea"/>
                <a:cs typeface="Segoe UI Semibold" panose="020B0702040204020203" pitchFamily="34" charset="0"/>
              </a:rPr>
              <a:t>Retire</a:t>
            </a:r>
          </a:p>
        </p:txBody>
      </p:sp>
      <p:grpSp>
        <p:nvGrpSpPr>
          <p:cNvPr id="44" name="Group 43">
            <a:extLst>
              <a:ext uri="{FF2B5EF4-FFF2-40B4-BE49-F238E27FC236}">
                <a16:creationId xmlns:a16="http://schemas.microsoft.com/office/drawing/2014/main" id="{8EF6B318-1E03-42D2-AEB0-4B2F209D6DA8}"/>
              </a:ext>
            </a:extLst>
          </p:cNvPr>
          <p:cNvGrpSpPr/>
          <p:nvPr/>
        </p:nvGrpSpPr>
        <p:grpSpPr>
          <a:xfrm>
            <a:off x="1481629" y="1731561"/>
            <a:ext cx="3074301" cy="606719"/>
            <a:chOff x="1603866" y="2033740"/>
            <a:chExt cx="3074301" cy="606719"/>
          </a:xfrm>
        </p:grpSpPr>
        <p:sp>
          <p:nvSpPr>
            <p:cNvPr id="45" name="Rectangle 44">
              <a:extLst>
                <a:ext uri="{FF2B5EF4-FFF2-40B4-BE49-F238E27FC236}">
                  <a16:creationId xmlns:a16="http://schemas.microsoft.com/office/drawing/2014/main" id="{DD8A6284-A4E7-4985-8E5A-2203B0DEC5C1}"/>
                </a:ext>
              </a:extLst>
            </p:cNvPr>
            <p:cNvSpPr/>
            <p:nvPr/>
          </p:nvSpPr>
          <p:spPr>
            <a:xfrm>
              <a:off x="1603866" y="2058761"/>
              <a:ext cx="2427445" cy="581698"/>
            </a:xfrm>
            <a:prstGeom prst="rect">
              <a:avLst/>
            </a:prstGeom>
          </p:spPr>
          <p:txBody>
            <a:bodyPr wrap="square" lIns="0" tIns="0" rIns="0" bIns="0" anchor="t">
              <a:spAutoFit/>
            </a:bodyPr>
            <a:lstStyle/>
            <a:p>
              <a:pPr marL="0" marR="0" lvl="0" indent="0" algn="r" defTabSz="932114"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1A1A1A"/>
                  </a:solidFill>
                  <a:effectLst/>
                  <a:uLnTx/>
                  <a:uFillTx/>
                  <a:latin typeface="Segoe UI Semibold"/>
                  <a:cs typeface="Segoe UI Semilight" panose="020B0402040204020203" pitchFamily="34" charset="0"/>
                </a:rPr>
                <a:t>Replace or decommission devices after failure, upgrade cycle or service lifetime</a:t>
              </a:r>
            </a:p>
          </p:txBody>
        </p:sp>
        <p:grpSp>
          <p:nvGrpSpPr>
            <p:cNvPr id="46" name="Group 45">
              <a:extLst>
                <a:ext uri="{FF2B5EF4-FFF2-40B4-BE49-F238E27FC236}">
                  <a16:creationId xmlns:a16="http://schemas.microsoft.com/office/drawing/2014/main" id="{74B74E96-8104-4A15-B0C1-9BC6B7F784CB}"/>
                </a:ext>
              </a:extLst>
            </p:cNvPr>
            <p:cNvGrpSpPr/>
            <p:nvPr/>
          </p:nvGrpSpPr>
          <p:grpSpPr>
            <a:xfrm>
              <a:off x="4129527" y="2033740"/>
              <a:ext cx="548640" cy="548640"/>
              <a:chOff x="2677207" y="2283429"/>
              <a:chExt cx="731520" cy="731520"/>
            </a:xfrm>
          </p:grpSpPr>
          <p:sp>
            <p:nvSpPr>
              <p:cNvPr id="47" name="Oval 46">
                <a:extLst>
                  <a:ext uri="{FF2B5EF4-FFF2-40B4-BE49-F238E27FC236}">
                    <a16:creationId xmlns:a16="http://schemas.microsoft.com/office/drawing/2014/main" id="{943BC590-C211-4D1A-B0AF-AD5AD7603EE7}"/>
                  </a:ext>
                </a:extLst>
              </p:cNvPr>
              <p:cNvSpPr>
                <a:spLocks noChangeAspect="1"/>
              </p:cNvSpPr>
              <p:nvPr/>
            </p:nvSpPr>
            <p:spPr bwMode="auto">
              <a:xfrm>
                <a:off x="2677207" y="2283429"/>
                <a:ext cx="731520" cy="731520"/>
              </a:xfrm>
              <a:prstGeom prst="ellipse">
                <a:avLst/>
              </a:prstGeom>
              <a:solidFill>
                <a:srgbClr val="0078D4"/>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ndParaRPr>
              </a:p>
            </p:txBody>
          </p:sp>
          <p:sp>
            <p:nvSpPr>
              <p:cNvPr id="48" name="plug" title="Icon of a power plug showing an A to B connection">
                <a:extLst>
                  <a:ext uri="{FF2B5EF4-FFF2-40B4-BE49-F238E27FC236}">
                    <a16:creationId xmlns:a16="http://schemas.microsoft.com/office/drawing/2014/main" id="{81C1D6A1-B6B1-47C9-8970-0CD54257D286}"/>
                  </a:ext>
                </a:extLst>
              </p:cNvPr>
              <p:cNvSpPr>
                <a:spLocks noChangeAspect="1" noEditPoints="1"/>
              </p:cNvSpPr>
              <p:nvPr/>
            </p:nvSpPr>
            <p:spPr bwMode="auto">
              <a:xfrm>
                <a:off x="2850032" y="2466309"/>
                <a:ext cx="385870" cy="365760"/>
              </a:xfrm>
              <a:custGeom>
                <a:avLst/>
                <a:gdLst>
                  <a:gd name="T0" fmla="*/ 169 w 346"/>
                  <a:gd name="T1" fmla="*/ 90 h 328"/>
                  <a:gd name="T2" fmla="*/ 199 w 346"/>
                  <a:gd name="T3" fmla="*/ 61 h 328"/>
                  <a:gd name="T4" fmla="*/ 279 w 346"/>
                  <a:gd name="T5" fmla="*/ 63 h 328"/>
                  <a:gd name="T6" fmla="*/ 279 w 346"/>
                  <a:gd name="T7" fmla="*/ 63 h 328"/>
                  <a:gd name="T8" fmla="*/ 277 w 346"/>
                  <a:gd name="T9" fmla="*/ 143 h 328"/>
                  <a:gd name="T10" fmla="*/ 247 w 346"/>
                  <a:gd name="T11" fmla="*/ 172 h 328"/>
                  <a:gd name="T12" fmla="*/ 169 w 346"/>
                  <a:gd name="T13" fmla="*/ 90 h 328"/>
                  <a:gd name="T14" fmla="*/ 279 w 346"/>
                  <a:gd name="T15" fmla="*/ 63 h 328"/>
                  <a:gd name="T16" fmla="*/ 346 w 346"/>
                  <a:gd name="T17" fmla="*/ 0 h 328"/>
                  <a:gd name="T18" fmla="*/ 99 w 346"/>
                  <a:gd name="T19" fmla="*/ 156 h 328"/>
                  <a:gd name="T20" fmla="*/ 69 w 346"/>
                  <a:gd name="T21" fmla="*/ 185 h 328"/>
                  <a:gd name="T22" fmla="*/ 67 w 346"/>
                  <a:gd name="T23" fmla="*/ 265 h 328"/>
                  <a:gd name="T24" fmla="*/ 67 w 346"/>
                  <a:gd name="T25" fmla="*/ 265 h 328"/>
                  <a:gd name="T26" fmla="*/ 147 w 346"/>
                  <a:gd name="T27" fmla="*/ 267 h 328"/>
                  <a:gd name="T28" fmla="*/ 177 w 346"/>
                  <a:gd name="T29" fmla="*/ 238 h 328"/>
                  <a:gd name="T30" fmla="*/ 99 w 346"/>
                  <a:gd name="T31" fmla="*/ 156 h 328"/>
                  <a:gd name="T32" fmla="*/ 67 w 346"/>
                  <a:gd name="T33" fmla="*/ 265 h 328"/>
                  <a:gd name="T34" fmla="*/ 0 w 346"/>
                  <a:gd name="T35" fmla="*/ 328 h 328"/>
                  <a:gd name="T36" fmla="*/ 157 w 346"/>
                  <a:gd name="T37" fmla="*/ 143 h 328"/>
                  <a:gd name="T38" fmla="*/ 120 w 346"/>
                  <a:gd name="T39" fmla="*/ 178 h 328"/>
                  <a:gd name="T40" fmla="*/ 193 w 346"/>
                  <a:gd name="T41" fmla="*/ 181 h 328"/>
                  <a:gd name="T42" fmla="*/ 156 w 346"/>
                  <a:gd name="T43" fmla="*/ 2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6" h="328">
                    <a:moveTo>
                      <a:pt x="169" y="90"/>
                    </a:moveTo>
                    <a:cubicBezTo>
                      <a:pt x="199" y="61"/>
                      <a:pt x="199" y="61"/>
                      <a:pt x="199" y="61"/>
                    </a:cubicBezTo>
                    <a:cubicBezTo>
                      <a:pt x="222" y="40"/>
                      <a:pt x="258" y="41"/>
                      <a:pt x="279" y="63"/>
                    </a:cubicBezTo>
                    <a:cubicBezTo>
                      <a:pt x="279" y="63"/>
                      <a:pt x="279" y="63"/>
                      <a:pt x="279" y="63"/>
                    </a:cubicBezTo>
                    <a:cubicBezTo>
                      <a:pt x="300" y="86"/>
                      <a:pt x="300" y="122"/>
                      <a:pt x="277" y="143"/>
                    </a:cubicBezTo>
                    <a:cubicBezTo>
                      <a:pt x="247" y="172"/>
                      <a:pt x="247" y="172"/>
                      <a:pt x="247" y="172"/>
                    </a:cubicBezTo>
                    <a:lnTo>
                      <a:pt x="169" y="90"/>
                    </a:lnTo>
                    <a:close/>
                    <a:moveTo>
                      <a:pt x="279" y="63"/>
                    </a:moveTo>
                    <a:cubicBezTo>
                      <a:pt x="346" y="0"/>
                      <a:pt x="346" y="0"/>
                      <a:pt x="346" y="0"/>
                    </a:cubicBezTo>
                    <a:moveTo>
                      <a:pt x="99" y="156"/>
                    </a:moveTo>
                    <a:cubicBezTo>
                      <a:pt x="69" y="185"/>
                      <a:pt x="69" y="185"/>
                      <a:pt x="69" y="185"/>
                    </a:cubicBezTo>
                    <a:cubicBezTo>
                      <a:pt x="46" y="206"/>
                      <a:pt x="46" y="242"/>
                      <a:pt x="67" y="265"/>
                    </a:cubicBezTo>
                    <a:cubicBezTo>
                      <a:pt x="67" y="265"/>
                      <a:pt x="67" y="265"/>
                      <a:pt x="67" y="265"/>
                    </a:cubicBezTo>
                    <a:cubicBezTo>
                      <a:pt x="88" y="287"/>
                      <a:pt x="124" y="288"/>
                      <a:pt x="147" y="267"/>
                    </a:cubicBezTo>
                    <a:cubicBezTo>
                      <a:pt x="177" y="238"/>
                      <a:pt x="177" y="238"/>
                      <a:pt x="177" y="238"/>
                    </a:cubicBezTo>
                    <a:lnTo>
                      <a:pt x="99" y="156"/>
                    </a:lnTo>
                    <a:close/>
                    <a:moveTo>
                      <a:pt x="67" y="265"/>
                    </a:moveTo>
                    <a:cubicBezTo>
                      <a:pt x="0" y="328"/>
                      <a:pt x="0" y="328"/>
                      <a:pt x="0" y="328"/>
                    </a:cubicBezTo>
                    <a:moveTo>
                      <a:pt x="157" y="143"/>
                    </a:moveTo>
                    <a:cubicBezTo>
                      <a:pt x="120" y="178"/>
                      <a:pt x="120" y="178"/>
                      <a:pt x="120" y="178"/>
                    </a:cubicBezTo>
                    <a:moveTo>
                      <a:pt x="193" y="181"/>
                    </a:moveTo>
                    <a:cubicBezTo>
                      <a:pt x="156" y="216"/>
                      <a:pt x="156" y="216"/>
                      <a:pt x="156" y="216"/>
                    </a:cubicBezTo>
                  </a:path>
                </a:pathLst>
              </a:custGeom>
              <a:noFill/>
              <a:ln w="12700" cap="flat">
                <a:solidFill>
                  <a:srgbClr val="FFFFFF"/>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gradFill>
                  <a:effectLst/>
                  <a:uLnTx/>
                  <a:uFillTx/>
                </a:endParaRPr>
              </a:p>
            </p:txBody>
          </p:sp>
        </p:grpSp>
      </p:grpSp>
      <p:grpSp>
        <p:nvGrpSpPr>
          <p:cNvPr id="49" name="Group 48">
            <a:extLst>
              <a:ext uri="{FF2B5EF4-FFF2-40B4-BE49-F238E27FC236}">
                <a16:creationId xmlns:a16="http://schemas.microsoft.com/office/drawing/2014/main" id="{AAEF2065-51E8-4D58-9C8E-0A21E11F5371}"/>
              </a:ext>
            </a:extLst>
          </p:cNvPr>
          <p:cNvGrpSpPr/>
          <p:nvPr/>
        </p:nvGrpSpPr>
        <p:grpSpPr>
          <a:xfrm>
            <a:off x="7537524" y="1728882"/>
            <a:ext cx="2868660" cy="581698"/>
            <a:chOff x="7659761" y="2031061"/>
            <a:chExt cx="2868660" cy="581698"/>
          </a:xfrm>
        </p:grpSpPr>
        <p:sp>
          <p:nvSpPr>
            <p:cNvPr id="50" name="Rectangle 49">
              <a:extLst>
                <a:ext uri="{FF2B5EF4-FFF2-40B4-BE49-F238E27FC236}">
                  <a16:creationId xmlns:a16="http://schemas.microsoft.com/office/drawing/2014/main" id="{C03F2299-5226-4B35-A17C-2D01132CA19C}"/>
                </a:ext>
              </a:extLst>
            </p:cNvPr>
            <p:cNvSpPr/>
            <p:nvPr/>
          </p:nvSpPr>
          <p:spPr>
            <a:xfrm>
              <a:off x="8324910" y="2031061"/>
              <a:ext cx="2203511" cy="581698"/>
            </a:xfrm>
            <a:prstGeom prst="rect">
              <a:avLst/>
            </a:prstGeom>
          </p:spPr>
          <p:txBody>
            <a:bodyPr wrap="square" lIns="0" tIns="0" rIns="0" bIns="0" anchor="t">
              <a:spAutoFit/>
            </a:bodyPr>
            <a:lstStyle/>
            <a:p>
              <a:pPr marL="0" marR="0" lvl="0" indent="0" defTabSz="932114"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1A1A1A"/>
                  </a:solidFill>
                  <a:effectLst/>
                  <a:uLnTx/>
                  <a:uFillTx/>
                  <a:latin typeface="Segoe UI Semibold"/>
                  <a:cs typeface="Segoe UI Semilight" panose="020B0402040204020203" pitchFamily="34" charset="0"/>
                </a:rPr>
                <a:t>Group devices and control access according to your organization's needs</a:t>
              </a:r>
            </a:p>
          </p:txBody>
        </p:sp>
        <p:grpSp>
          <p:nvGrpSpPr>
            <p:cNvPr id="51" name="Group 50">
              <a:extLst>
                <a:ext uri="{FF2B5EF4-FFF2-40B4-BE49-F238E27FC236}">
                  <a16:creationId xmlns:a16="http://schemas.microsoft.com/office/drawing/2014/main" id="{231C3EDE-9B45-4D56-A3E2-3869A60E41EF}"/>
                </a:ext>
              </a:extLst>
            </p:cNvPr>
            <p:cNvGrpSpPr/>
            <p:nvPr/>
          </p:nvGrpSpPr>
          <p:grpSpPr>
            <a:xfrm>
              <a:off x="7659761" y="2033740"/>
              <a:ext cx="548640" cy="548640"/>
              <a:chOff x="7591347" y="1535710"/>
              <a:chExt cx="731520" cy="731520"/>
            </a:xfrm>
          </p:grpSpPr>
          <p:sp>
            <p:nvSpPr>
              <p:cNvPr id="52" name="Oval 51">
                <a:extLst>
                  <a:ext uri="{FF2B5EF4-FFF2-40B4-BE49-F238E27FC236}">
                    <a16:creationId xmlns:a16="http://schemas.microsoft.com/office/drawing/2014/main" id="{F19CC58E-F8B6-431C-94B4-96B0F05472DD}"/>
                  </a:ext>
                </a:extLst>
              </p:cNvPr>
              <p:cNvSpPr>
                <a:spLocks noChangeAspect="1"/>
              </p:cNvSpPr>
              <p:nvPr/>
            </p:nvSpPr>
            <p:spPr bwMode="auto">
              <a:xfrm>
                <a:off x="7591347" y="1535710"/>
                <a:ext cx="731520" cy="731520"/>
              </a:xfrm>
              <a:prstGeom prst="ellipse">
                <a:avLst/>
              </a:prstGeom>
              <a:solidFill>
                <a:srgbClr val="0078D4"/>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ndParaRPr>
              </a:p>
            </p:txBody>
          </p:sp>
          <p:sp>
            <p:nvSpPr>
              <p:cNvPr id="53" name="Trackers_EADF_bidi" title="Icon of a clipboard with a checklist on it">
                <a:extLst>
                  <a:ext uri="{FF2B5EF4-FFF2-40B4-BE49-F238E27FC236}">
                    <a16:creationId xmlns:a16="http://schemas.microsoft.com/office/drawing/2014/main" id="{A5C47039-23C2-4D7B-8D5F-C2F633194019}"/>
                  </a:ext>
                </a:extLst>
              </p:cNvPr>
              <p:cNvSpPr>
                <a:spLocks noChangeAspect="1" noEditPoints="1"/>
              </p:cNvSpPr>
              <p:nvPr/>
            </p:nvSpPr>
            <p:spPr bwMode="auto">
              <a:xfrm>
                <a:off x="7822986" y="1709065"/>
                <a:ext cx="268243" cy="365760"/>
              </a:xfrm>
              <a:custGeom>
                <a:avLst/>
                <a:gdLst>
                  <a:gd name="T0" fmla="*/ 1000 w 2750"/>
                  <a:gd name="T1" fmla="*/ 375 h 3750"/>
                  <a:gd name="T2" fmla="*/ 1375 w 2750"/>
                  <a:gd name="T3" fmla="*/ 0 h 3750"/>
                  <a:gd name="T4" fmla="*/ 1750 w 2750"/>
                  <a:gd name="T5" fmla="*/ 375 h 3750"/>
                  <a:gd name="T6" fmla="*/ 1750 w 2750"/>
                  <a:gd name="T7" fmla="*/ 500 h 3750"/>
                  <a:gd name="T8" fmla="*/ 2250 w 2750"/>
                  <a:gd name="T9" fmla="*/ 500 h 3750"/>
                  <a:gd name="T10" fmla="*/ 2250 w 2750"/>
                  <a:gd name="T11" fmla="*/ 1000 h 3750"/>
                  <a:gd name="T12" fmla="*/ 500 w 2750"/>
                  <a:gd name="T13" fmla="*/ 1000 h 3750"/>
                  <a:gd name="T14" fmla="*/ 500 w 2750"/>
                  <a:gd name="T15" fmla="*/ 500 h 3750"/>
                  <a:gd name="T16" fmla="*/ 1000 w 2750"/>
                  <a:gd name="T17" fmla="*/ 500 h 3750"/>
                  <a:gd name="T18" fmla="*/ 1000 w 2750"/>
                  <a:gd name="T19" fmla="*/ 375 h 3750"/>
                  <a:gd name="T20" fmla="*/ 500 w 2750"/>
                  <a:gd name="T21" fmla="*/ 500 h 3750"/>
                  <a:gd name="T22" fmla="*/ 0 w 2750"/>
                  <a:gd name="T23" fmla="*/ 500 h 3750"/>
                  <a:gd name="T24" fmla="*/ 0 w 2750"/>
                  <a:gd name="T25" fmla="*/ 3750 h 3750"/>
                  <a:gd name="T26" fmla="*/ 2750 w 2750"/>
                  <a:gd name="T27" fmla="*/ 3750 h 3750"/>
                  <a:gd name="T28" fmla="*/ 2750 w 2750"/>
                  <a:gd name="T29" fmla="*/ 500 h 3750"/>
                  <a:gd name="T30" fmla="*/ 2250 w 2750"/>
                  <a:gd name="T31" fmla="*/ 500 h 3750"/>
                  <a:gd name="T32" fmla="*/ 500 w 2750"/>
                  <a:gd name="T33" fmla="*/ 1750 h 3750"/>
                  <a:gd name="T34" fmla="*/ 1500 w 2750"/>
                  <a:gd name="T35" fmla="*/ 1750 h 3750"/>
                  <a:gd name="T36" fmla="*/ 1500 w 2750"/>
                  <a:gd name="T37" fmla="*/ 2500 h 3750"/>
                  <a:gd name="T38" fmla="*/ 500 w 2750"/>
                  <a:gd name="T39" fmla="*/ 2500 h 3750"/>
                  <a:gd name="T40" fmla="*/ 1500 w 2750"/>
                  <a:gd name="T41" fmla="*/ 3250 h 3750"/>
                  <a:gd name="T42" fmla="*/ 500 w 2750"/>
                  <a:gd name="T43" fmla="*/ 3250 h 3750"/>
                  <a:gd name="T44" fmla="*/ 1750 w 2750"/>
                  <a:gd name="T45" fmla="*/ 1500 h 3750"/>
                  <a:gd name="T46" fmla="*/ 2000 w 2750"/>
                  <a:gd name="T47" fmla="*/ 1750 h 3750"/>
                  <a:gd name="T48" fmla="*/ 2375 w 2750"/>
                  <a:gd name="T49" fmla="*/ 1375 h 3750"/>
                  <a:gd name="T50" fmla="*/ 1750 w 2750"/>
                  <a:gd name="T51" fmla="*/ 2250 h 3750"/>
                  <a:gd name="T52" fmla="*/ 2000 w 2750"/>
                  <a:gd name="T53" fmla="*/ 2500 h 3750"/>
                  <a:gd name="T54" fmla="*/ 2375 w 2750"/>
                  <a:gd name="T55" fmla="*/ 2125 h 3750"/>
                  <a:gd name="T56" fmla="*/ 1750 w 2750"/>
                  <a:gd name="T57" fmla="*/ 3000 h 3750"/>
                  <a:gd name="T58" fmla="*/ 2000 w 2750"/>
                  <a:gd name="T59" fmla="*/ 3250 h 3750"/>
                  <a:gd name="T60" fmla="*/ 2375 w 2750"/>
                  <a:gd name="T61" fmla="*/ 2875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50" h="3750">
                    <a:moveTo>
                      <a:pt x="1000" y="375"/>
                    </a:moveTo>
                    <a:cubicBezTo>
                      <a:pt x="1000" y="168"/>
                      <a:pt x="1168" y="0"/>
                      <a:pt x="1375" y="0"/>
                    </a:cubicBezTo>
                    <a:cubicBezTo>
                      <a:pt x="1582" y="0"/>
                      <a:pt x="1750" y="168"/>
                      <a:pt x="1750" y="375"/>
                    </a:cubicBezTo>
                    <a:cubicBezTo>
                      <a:pt x="1750" y="500"/>
                      <a:pt x="1750" y="500"/>
                      <a:pt x="1750" y="500"/>
                    </a:cubicBezTo>
                    <a:cubicBezTo>
                      <a:pt x="2250" y="500"/>
                      <a:pt x="2250" y="500"/>
                      <a:pt x="2250" y="500"/>
                    </a:cubicBezTo>
                    <a:cubicBezTo>
                      <a:pt x="2250" y="1000"/>
                      <a:pt x="2250" y="1000"/>
                      <a:pt x="2250" y="1000"/>
                    </a:cubicBezTo>
                    <a:cubicBezTo>
                      <a:pt x="500" y="1000"/>
                      <a:pt x="500" y="1000"/>
                      <a:pt x="500" y="1000"/>
                    </a:cubicBezTo>
                    <a:cubicBezTo>
                      <a:pt x="500" y="500"/>
                      <a:pt x="500" y="500"/>
                      <a:pt x="500" y="500"/>
                    </a:cubicBezTo>
                    <a:cubicBezTo>
                      <a:pt x="1000" y="500"/>
                      <a:pt x="1000" y="500"/>
                      <a:pt x="1000" y="500"/>
                    </a:cubicBezTo>
                    <a:lnTo>
                      <a:pt x="1000" y="375"/>
                    </a:lnTo>
                    <a:close/>
                    <a:moveTo>
                      <a:pt x="500" y="500"/>
                    </a:moveTo>
                    <a:cubicBezTo>
                      <a:pt x="0" y="500"/>
                      <a:pt x="0" y="500"/>
                      <a:pt x="0" y="500"/>
                    </a:cubicBezTo>
                    <a:cubicBezTo>
                      <a:pt x="0" y="3750"/>
                      <a:pt x="0" y="3750"/>
                      <a:pt x="0" y="3750"/>
                    </a:cubicBezTo>
                    <a:cubicBezTo>
                      <a:pt x="2750" y="3750"/>
                      <a:pt x="2750" y="3750"/>
                      <a:pt x="2750" y="3750"/>
                    </a:cubicBezTo>
                    <a:cubicBezTo>
                      <a:pt x="2750" y="500"/>
                      <a:pt x="2750" y="500"/>
                      <a:pt x="2750" y="500"/>
                    </a:cubicBezTo>
                    <a:cubicBezTo>
                      <a:pt x="2250" y="500"/>
                      <a:pt x="2250" y="500"/>
                      <a:pt x="2250" y="500"/>
                    </a:cubicBezTo>
                    <a:moveTo>
                      <a:pt x="500" y="1750"/>
                    </a:moveTo>
                    <a:cubicBezTo>
                      <a:pt x="1500" y="1750"/>
                      <a:pt x="1500" y="1750"/>
                      <a:pt x="1500" y="1750"/>
                    </a:cubicBezTo>
                    <a:moveTo>
                      <a:pt x="1500" y="2500"/>
                    </a:moveTo>
                    <a:cubicBezTo>
                      <a:pt x="500" y="2500"/>
                      <a:pt x="500" y="2500"/>
                      <a:pt x="500" y="2500"/>
                    </a:cubicBezTo>
                    <a:moveTo>
                      <a:pt x="1500" y="3250"/>
                    </a:moveTo>
                    <a:cubicBezTo>
                      <a:pt x="500" y="3250"/>
                      <a:pt x="500" y="3250"/>
                      <a:pt x="500" y="3250"/>
                    </a:cubicBezTo>
                    <a:moveTo>
                      <a:pt x="1750" y="1500"/>
                    </a:moveTo>
                    <a:cubicBezTo>
                      <a:pt x="2000" y="1750"/>
                      <a:pt x="2000" y="1750"/>
                      <a:pt x="2000" y="1750"/>
                    </a:cubicBezTo>
                    <a:cubicBezTo>
                      <a:pt x="2375" y="1375"/>
                      <a:pt x="2375" y="1375"/>
                      <a:pt x="2375" y="1375"/>
                    </a:cubicBezTo>
                    <a:moveTo>
                      <a:pt x="1750" y="2250"/>
                    </a:moveTo>
                    <a:cubicBezTo>
                      <a:pt x="2000" y="2500"/>
                      <a:pt x="2000" y="2500"/>
                      <a:pt x="2000" y="2500"/>
                    </a:cubicBezTo>
                    <a:cubicBezTo>
                      <a:pt x="2375" y="2125"/>
                      <a:pt x="2375" y="2125"/>
                      <a:pt x="2375" y="2125"/>
                    </a:cubicBezTo>
                    <a:moveTo>
                      <a:pt x="1750" y="3000"/>
                    </a:moveTo>
                    <a:cubicBezTo>
                      <a:pt x="2000" y="3250"/>
                      <a:pt x="2000" y="3250"/>
                      <a:pt x="2000" y="3250"/>
                    </a:cubicBezTo>
                    <a:cubicBezTo>
                      <a:pt x="2375" y="2875"/>
                      <a:pt x="2375" y="2875"/>
                      <a:pt x="2375" y="2875"/>
                    </a:cubicBezTo>
                  </a:path>
                </a:pathLst>
              </a:custGeom>
              <a:noFill/>
              <a:ln w="12700" cap="flat">
                <a:solidFill>
                  <a:srgbClr val="FFFFFF"/>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gradFill>
                  <a:effectLst/>
                  <a:uLnTx/>
                  <a:uFillTx/>
                </a:endParaRPr>
              </a:p>
            </p:txBody>
          </p:sp>
        </p:grpSp>
      </p:grpSp>
      <p:grpSp>
        <p:nvGrpSpPr>
          <p:cNvPr id="54" name="Group 53">
            <a:extLst>
              <a:ext uri="{FF2B5EF4-FFF2-40B4-BE49-F238E27FC236}">
                <a16:creationId xmlns:a16="http://schemas.microsoft.com/office/drawing/2014/main" id="{BFD23E97-06D0-4F12-8108-F21366DE89EF}"/>
              </a:ext>
            </a:extLst>
          </p:cNvPr>
          <p:cNvGrpSpPr>
            <a:grpSpLocks noChangeAspect="1"/>
          </p:cNvGrpSpPr>
          <p:nvPr/>
        </p:nvGrpSpPr>
        <p:grpSpPr>
          <a:xfrm>
            <a:off x="4038600" y="1610669"/>
            <a:ext cx="4114800" cy="4114800"/>
            <a:chOff x="3880525" y="1455782"/>
            <a:chExt cx="4663440" cy="4625264"/>
          </a:xfrm>
          <a:solidFill>
            <a:srgbClr val="0078D7"/>
          </a:solidFill>
        </p:grpSpPr>
        <p:sp>
          <p:nvSpPr>
            <p:cNvPr id="55" name="Arrow: Circular 54">
              <a:extLst>
                <a:ext uri="{FF2B5EF4-FFF2-40B4-BE49-F238E27FC236}">
                  <a16:creationId xmlns:a16="http://schemas.microsoft.com/office/drawing/2014/main" id="{16FAFD1D-A85F-4FEE-800D-A17B6D06F2AD}"/>
                </a:ext>
              </a:extLst>
            </p:cNvPr>
            <p:cNvSpPr/>
            <p:nvPr/>
          </p:nvSpPr>
          <p:spPr>
            <a:xfrm>
              <a:off x="4026862" y="1455782"/>
              <a:ext cx="4482451" cy="4454288"/>
            </a:xfrm>
            <a:prstGeom prst="circularArrow">
              <a:avLst>
                <a:gd name="adj1" fmla="val 5085"/>
                <a:gd name="adj2" fmla="val 327528"/>
                <a:gd name="adj3" fmla="val 20192361"/>
                <a:gd name="adj4" fmla="val 16200324"/>
                <a:gd name="adj5" fmla="val 5932"/>
              </a:avLst>
            </a:prstGeom>
            <a:grpFill/>
            <a:ln>
              <a:noFill/>
            </a:ln>
            <a:effectLst/>
          </p:spPr>
        </p:sp>
        <p:sp>
          <p:nvSpPr>
            <p:cNvPr id="56" name="Arrow: Circular 55">
              <a:extLst>
                <a:ext uri="{FF2B5EF4-FFF2-40B4-BE49-F238E27FC236}">
                  <a16:creationId xmlns:a16="http://schemas.microsoft.com/office/drawing/2014/main" id="{44A3DCEC-8A11-48C1-A144-D486D0CA1685}"/>
                </a:ext>
              </a:extLst>
            </p:cNvPr>
            <p:cNvSpPr/>
            <p:nvPr/>
          </p:nvSpPr>
          <p:spPr>
            <a:xfrm>
              <a:off x="4061514" y="1561443"/>
              <a:ext cx="4482451" cy="4454288"/>
            </a:xfrm>
            <a:prstGeom prst="circularArrow">
              <a:avLst>
                <a:gd name="adj1" fmla="val 5085"/>
                <a:gd name="adj2" fmla="val 327528"/>
                <a:gd name="adj3" fmla="val 2912753"/>
                <a:gd name="adj4" fmla="val 20519953"/>
                <a:gd name="adj5" fmla="val 5932"/>
              </a:avLst>
            </a:prstGeom>
            <a:grpFill/>
            <a:ln>
              <a:noFill/>
            </a:ln>
            <a:effectLst/>
          </p:spPr>
        </p:sp>
        <p:sp>
          <p:nvSpPr>
            <p:cNvPr id="57" name="Arrow: Circular 56">
              <a:extLst>
                <a:ext uri="{FF2B5EF4-FFF2-40B4-BE49-F238E27FC236}">
                  <a16:creationId xmlns:a16="http://schemas.microsoft.com/office/drawing/2014/main" id="{200E713F-90BE-4A68-8EA2-D5E1575AB677}"/>
                </a:ext>
              </a:extLst>
            </p:cNvPr>
            <p:cNvSpPr/>
            <p:nvPr/>
          </p:nvSpPr>
          <p:spPr>
            <a:xfrm>
              <a:off x="3971019" y="1626758"/>
              <a:ext cx="4482451" cy="4454288"/>
            </a:xfrm>
            <a:prstGeom prst="circularArrow">
              <a:avLst>
                <a:gd name="adj1" fmla="val 5085"/>
                <a:gd name="adj2" fmla="val 327528"/>
                <a:gd name="adj3" fmla="val 7232777"/>
                <a:gd name="adj4" fmla="val 3239695"/>
                <a:gd name="adj5" fmla="val 5932"/>
              </a:avLst>
            </a:prstGeom>
            <a:grpFill/>
            <a:ln>
              <a:noFill/>
            </a:ln>
            <a:effectLst/>
          </p:spPr>
        </p:sp>
        <p:sp>
          <p:nvSpPr>
            <p:cNvPr id="58" name="Arrow: Circular 57">
              <a:extLst>
                <a:ext uri="{FF2B5EF4-FFF2-40B4-BE49-F238E27FC236}">
                  <a16:creationId xmlns:a16="http://schemas.microsoft.com/office/drawing/2014/main" id="{B72AF249-705B-4771-812D-40DEACD75243}"/>
                </a:ext>
              </a:extLst>
            </p:cNvPr>
            <p:cNvSpPr/>
            <p:nvPr/>
          </p:nvSpPr>
          <p:spPr>
            <a:xfrm>
              <a:off x="3880525" y="1561443"/>
              <a:ext cx="4482451" cy="4454288"/>
            </a:xfrm>
            <a:prstGeom prst="circularArrow">
              <a:avLst>
                <a:gd name="adj1" fmla="val 5085"/>
                <a:gd name="adj2" fmla="val 327528"/>
                <a:gd name="adj3" fmla="val 11552519"/>
                <a:gd name="adj4" fmla="val 7559718"/>
                <a:gd name="adj5" fmla="val 5932"/>
              </a:avLst>
            </a:prstGeom>
            <a:grpFill/>
            <a:ln>
              <a:noFill/>
            </a:ln>
            <a:effectLst/>
          </p:spPr>
        </p:sp>
        <p:sp>
          <p:nvSpPr>
            <p:cNvPr id="59" name="Arrow: Circular 58">
              <a:extLst>
                <a:ext uri="{FF2B5EF4-FFF2-40B4-BE49-F238E27FC236}">
                  <a16:creationId xmlns:a16="http://schemas.microsoft.com/office/drawing/2014/main" id="{43CF2825-F0CF-49F2-B27E-76081CD42A76}"/>
                </a:ext>
              </a:extLst>
            </p:cNvPr>
            <p:cNvSpPr/>
            <p:nvPr/>
          </p:nvSpPr>
          <p:spPr>
            <a:xfrm>
              <a:off x="3915177" y="1455782"/>
              <a:ext cx="4482451" cy="4454288"/>
            </a:xfrm>
            <a:prstGeom prst="circularArrow">
              <a:avLst>
                <a:gd name="adj1" fmla="val 5085"/>
                <a:gd name="adj2" fmla="val 327528"/>
                <a:gd name="adj3" fmla="val 15872148"/>
                <a:gd name="adj4" fmla="val 11880111"/>
                <a:gd name="adj5" fmla="val 5932"/>
              </a:avLst>
            </a:prstGeom>
            <a:grpFill/>
            <a:ln>
              <a:noFill/>
            </a:ln>
            <a:effectLst/>
            <a:extLst>
              <a:ext uri="{91240B29-F687-4F45-9708-019B960494DF}">
                <a14:hiddenLine xmlns:a14="http://schemas.microsoft.com/office/drawing/2010/main" w="9525">
                  <a:solidFill>
                    <a:srgbClr val="000000"/>
                  </a:solidFill>
                  <a:round/>
                  <a:headEnd/>
                  <a:tailEnd/>
                </a14:hiddenLine>
              </a:ext>
            </a:extLst>
          </p:spPr>
        </p:sp>
      </p:grpSp>
      <p:grpSp>
        <p:nvGrpSpPr>
          <p:cNvPr id="60" name="Group 59">
            <a:extLst>
              <a:ext uri="{FF2B5EF4-FFF2-40B4-BE49-F238E27FC236}">
                <a16:creationId xmlns:a16="http://schemas.microsoft.com/office/drawing/2014/main" id="{748978F5-B197-499B-90C3-B70B82CA63FF}"/>
              </a:ext>
            </a:extLst>
          </p:cNvPr>
          <p:cNvGrpSpPr/>
          <p:nvPr/>
        </p:nvGrpSpPr>
        <p:grpSpPr>
          <a:xfrm>
            <a:off x="5871656" y="5726442"/>
            <a:ext cx="3529018" cy="581698"/>
            <a:chOff x="5993893" y="6028620"/>
            <a:chExt cx="3529018" cy="581698"/>
          </a:xfrm>
        </p:grpSpPr>
        <p:sp>
          <p:nvSpPr>
            <p:cNvPr id="61" name="Rectangle 60">
              <a:extLst>
                <a:ext uri="{FF2B5EF4-FFF2-40B4-BE49-F238E27FC236}">
                  <a16:creationId xmlns:a16="http://schemas.microsoft.com/office/drawing/2014/main" id="{B928AE74-000D-462E-ADBE-5E6ABDB3D395}"/>
                </a:ext>
              </a:extLst>
            </p:cNvPr>
            <p:cNvSpPr/>
            <p:nvPr/>
          </p:nvSpPr>
          <p:spPr>
            <a:xfrm>
              <a:off x="6665197" y="6028620"/>
              <a:ext cx="2857714" cy="581698"/>
            </a:xfrm>
            <a:prstGeom prst="rect">
              <a:avLst/>
            </a:prstGeom>
          </p:spPr>
          <p:txBody>
            <a:bodyPr wrap="square" lIns="0" tIns="0" rIns="0" bIns="0" anchor="t">
              <a:spAutoFit/>
            </a:bodyPr>
            <a:lstStyle/>
            <a:p>
              <a:pPr marL="0" marR="0" lvl="0" indent="0" defTabSz="932114"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1A1A1A"/>
                  </a:solidFill>
                  <a:effectLst/>
                  <a:uLnTx/>
                  <a:uFillTx/>
                  <a:latin typeface="Segoe UI Semibold"/>
                  <a:cs typeface="Segoe UI Semilight" panose="020B0402040204020203" pitchFamily="34" charset="0"/>
                </a:rPr>
                <a:t>Provide updates, configuration and applications to assign the purpose of each device</a:t>
              </a:r>
            </a:p>
          </p:txBody>
        </p:sp>
        <p:grpSp>
          <p:nvGrpSpPr>
            <p:cNvPr id="62" name="Group 61">
              <a:extLst>
                <a:ext uri="{FF2B5EF4-FFF2-40B4-BE49-F238E27FC236}">
                  <a16:creationId xmlns:a16="http://schemas.microsoft.com/office/drawing/2014/main" id="{A74B1841-3023-449C-9EA6-39C0B3BC6921}"/>
                </a:ext>
              </a:extLst>
            </p:cNvPr>
            <p:cNvGrpSpPr/>
            <p:nvPr/>
          </p:nvGrpSpPr>
          <p:grpSpPr>
            <a:xfrm>
              <a:off x="5993893" y="6043182"/>
              <a:ext cx="547234" cy="543795"/>
              <a:chOff x="5621953" y="5964865"/>
              <a:chExt cx="731520" cy="731520"/>
            </a:xfrm>
          </p:grpSpPr>
          <p:sp>
            <p:nvSpPr>
              <p:cNvPr id="63" name="Oval 62">
                <a:extLst>
                  <a:ext uri="{FF2B5EF4-FFF2-40B4-BE49-F238E27FC236}">
                    <a16:creationId xmlns:a16="http://schemas.microsoft.com/office/drawing/2014/main" id="{B49B3645-6250-460F-963A-347C3755C07F}"/>
                  </a:ext>
                </a:extLst>
              </p:cNvPr>
              <p:cNvSpPr>
                <a:spLocks noChangeAspect="1"/>
              </p:cNvSpPr>
              <p:nvPr/>
            </p:nvSpPr>
            <p:spPr bwMode="auto">
              <a:xfrm>
                <a:off x="5621953" y="5964865"/>
                <a:ext cx="731520" cy="731520"/>
              </a:xfrm>
              <a:prstGeom prst="ellipse">
                <a:avLst/>
              </a:prstGeom>
              <a:solidFill>
                <a:srgbClr val="0078D4"/>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ndParaRPr>
              </a:p>
            </p:txBody>
          </p:sp>
          <p:sp>
            <p:nvSpPr>
              <p:cNvPr id="64" name="Touchscreen" title="Icon of a closed hand with one finger touching a screen">
                <a:extLst>
                  <a:ext uri="{FF2B5EF4-FFF2-40B4-BE49-F238E27FC236}">
                    <a16:creationId xmlns:a16="http://schemas.microsoft.com/office/drawing/2014/main" id="{A45F0D11-23F8-4386-8C90-94B5162BB67E}"/>
                  </a:ext>
                </a:extLst>
              </p:cNvPr>
              <p:cNvSpPr>
                <a:spLocks noChangeAspect="1" noEditPoints="1"/>
              </p:cNvSpPr>
              <p:nvPr/>
            </p:nvSpPr>
            <p:spPr bwMode="auto">
              <a:xfrm>
                <a:off x="5787804" y="6185125"/>
                <a:ext cx="390103" cy="365760"/>
              </a:xfrm>
              <a:custGeom>
                <a:avLst/>
                <a:gdLst>
                  <a:gd name="T0" fmla="*/ 1917 w 3772"/>
                  <a:gd name="T1" fmla="*/ 1791 h 3535"/>
                  <a:gd name="T2" fmla="*/ 1917 w 3772"/>
                  <a:gd name="T3" fmla="*/ 1985 h 3535"/>
                  <a:gd name="T4" fmla="*/ 1917 w 3772"/>
                  <a:gd name="T5" fmla="*/ 1123 h 3535"/>
                  <a:gd name="T6" fmla="*/ 1745 w 3772"/>
                  <a:gd name="T7" fmla="*/ 951 h 3535"/>
                  <a:gd name="T8" fmla="*/ 1573 w 3772"/>
                  <a:gd name="T9" fmla="*/ 1123 h 3535"/>
                  <a:gd name="T10" fmla="*/ 1573 w 3772"/>
                  <a:gd name="T11" fmla="*/ 1135 h 3535"/>
                  <a:gd name="T12" fmla="*/ 1573 w 3772"/>
                  <a:gd name="T13" fmla="*/ 2527 h 3535"/>
                  <a:gd name="T14" fmla="*/ 1469 w 3772"/>
                  <a:gd name="T15" fmla="*/ 2569 h 3535"/>
                  <a:gd name="T16" fmla="*/ 1282 w 3772"/>
                  <a:gd name="T17" fmla="*/ 2383 h 3535"/>
                  <a:gd name="T18" fmla="*/ 1023 w 3772"/>
                  <a:gd name="T19" fmla="*/ 2383 h 3535"/>
                  <a:gd name="T20" fmla="*/ 1023 w 3772"/>
                  <a:gd name="T21" fmla="*/ 2641 h 3535"/>
                  <a:gd name="T22" fmla="*/ 1659 w 3772"/>
                  <a:gd name="T23" fmla="*/ 3277 h 3535"/>
                  <a:gd name="T24" fmla="*/ 2262 w 3772"/>
                  <a:gd name="T25" fmla="*/ 3535 h 3535"/>
                  <a:gd name="T26" fmla="*/ 2951 w 3772"/>
                  <a:gd name="T27" fmla="*/ 2846 h 3535"/>
                  <a:gd name="T28" fmla="*/ 2951 w 3772"/>
                  <a:gd name="T29" fmla="*/ 2184 h 3535"/>
                  <a:gd name="T30" fmla="*/ 2820 w 3772"/>
                  <a:gd name="T31" fmla="*/ 2017 h 3535"/>
                  <a:gd name="T32" fmla="*/ 1917 w 3772"/>
                  <a:gd name="T33" fmla="*/ 1791 h 3535"/>
                  <a:gd name="T34" fmla="*/ 1917 w 3772"/>
                  <a:gd name="T35" fmla="*/ 1123 h 3535"/>
                  <a:gd name="T36" fmla="*/ 1917 w 3772"/>
                  <a:gd name="T37" fmla="*/ 1602 h 3535"/>
                  <a:gd name="T38" fmla="*/ 2254 w 3772"/>
                  <a:gd name="T39" fmla="*/ 1123 h 3535"/>
                  <a:gd name="T40" fmla="*/ 1744 w 3772"/>
                  <a:gd name="T41" fmla="*/ 614 h 3535"/>
                  <a:gd name="T42" fmla="*/ 1235 w 3772"/>
                  <a:gd name="T43" fmla="*/ 1123 h 3535"/>
                  <a:gd name="T44" fmla="*/ 1573 w 3772"/>
                  <a:gd name="T45" fmla="*/ 1603 h 3535"/>
                  <a:gd name="T46" fmla="*/ 2951 w 3772"/>
                  <a:gd name="T47" fmla="*/ 2672 h 3535"/>
                  <a:gd name="T48" fmla="*/ 3657 w 3772"/>
                  <a:gd name="T49" fmla="*/ 2672 h 3535"/>
                  <a:gd name="T50" fmla="*/ 3772 w 3772"/>
                  <a:gd name="T51" fmla="*/ 2557 h 3535"/>
                  <a:gd name="T52" fmla="*/ 3772 w 3772"/>
                  <a:gd name="T53" fmla="*/ 115 h 3535"/>
                  <a:gd name="T54" fmla="*/ 3657 w 3772"/>
                  <a:gd name="T55" fmla="*/ 0 h 3535"/>
                  <a:gd name="T56" fmla="*/ 115 w 3772"/>
                  <a:gd name="T57" fmla="*/ 0 h 3535"/>
                  <a:gd name="T58" fmla="*/ 0 w 3772"/>
                  <a:gd name="T59" fmla="*/ 115 h 3535"/>
                  <a:gd name="T60" fmla="*/ 0 w 3772"/>
                  <a:gd name="T61" fmla="*/ 2557 h 3535"/>
                  <a:gd name="T62" fmla="*/ 115 w 3772"/>
                  <a:gd name="T63" fmla="*/ 2672 h 3535"/>
                  <a:gd name="T64" fmla="*/ 1054 w 3772"/>
                  <a:gd name="T65" fmla="*/ 2672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72" h="3535">
                    <a:moveTo>
                      <a:pt x="1917" y="1791"/>
                    </a:moveTo>
                    <a:cubicBezTo>
                      <a:pt x="1917" y="1985"/>
                      <a:pt x="1917" y="1985"/>
                      <a:pt x="1917" y="1985"/>
                    </a:cubicBezTo>
                    <a:moveTo>
                      <a:pt x="1917" y="1123"/>
                    </a:moveTo>
                    <a:cubicBezTo>
                      <a:pt x="1917" y="1028"/>
                      <a:pt x="1840" y="951"/>
                      <a:pt x="1745" y="951"/>
                    </a:cubicBezTo>
                    <a:cubicBezTo>
                      <a:pt x="1650" y="951"/>
                      <a:pt x="1573" y="1028"/>
                      <a:pt x="1573" y="1123"/>
                    </a:cubicBezTo>
                    <a:cubicBezTo>
                      <a:pt x="1573" y="1123"/>
                      <a:pt x="1573" y="1127"/>
                      <a:pt x="1573" y="1135"/>
                    </a:cubicBezTo>
                    <a:cubicBezTo>
                      <a:pt x="1573" y="1252"/>
                      <a:pt x="1573" y="2194"/>
                      <a:pt x="1573" y="2527"/>
                    </a:cubicBezTo>
                    <a:cubicBezTo>
                      <a:pt x="1573" y="2581"/>
                      <a:pt x="1507" y="2608"/>
                      <a:pt x="1469" y="2569"/>
                    </a:cubicBezTo>
                    <a:cubicBezTo>
                      <a:pt x="1282" y="2383"/>
                      <a:pt x="1282" y="2383"/>
                      <a:pt x="1282" y="2383"/>
                    </a:cubicBezTo>
                    <a:cubicBezTo>
                      <a:pt x="1210" y="2311"/>
                      <a:pt x="1095" y="2311"/>
                      <a:pt x="1023" y="2383"/>
                    </a:cubicBezTo>
                    <a:cubicBezTo>
                      <a:pt x="952" y="2454"/>
                      <a:pt x="952" y="2570"/>
                      <a:pt x="1023" y="2641"/>
                    </a:cubicBezTo>
                    <a:cubicBezTo>
                      <a:pt x="1659" y="3277"/>
                      <a:pt x="1659" y="3277"/>
                      <a:pt x="1659" y="3277"/>
                    </a:cubicBezTo>
                    <a:cubicBezTo>
                      <a:pt x="1813" y="3436"/>
                      <a:pt x="2026" y="3535"/>
                      <a:pt x="2262" y="3535"/>
                    </a:cubicBezTo>
                    <a:cubicBezTo>
                      <a:pt x="2643" y="3535"/>
                      <a:pt x="2951" y="3227"/>
                      <a:pt x="2951" y="2846"/>
                    </a:cubicBezTo>
                    <a:cubicBezTo>
                      <a:pt x="2951" y="2184"/>
                      <a:pt x="2951" y="2184"/>
                      <a:pt x="2951" y="2184"/>
                    </a:cubicBezTo>
                    <a:cubicBezTo>
                      <a:pt x="2951" y="2105"/>
                      <a:pt x="2897" y="2036"/>
                      <a:pt x="2820" y="2017"/>
                    </a:cubicBezTo>
                    <a:cubicBezTo>
                      <a:pt x="1917" y="1791"/>
                      <a:pt x="1917" y="1791"/>
                      <a:pt x="1917" y="1791"/>
                    </a:cubicBezTo>
                    <a:lnTo>
                      <a:pt x="1917" y="1123"/>
                    </a:lnTo>
                    <a:close/>
                    <a:moveTo>
                      <a:pt x="1917" y="1602"/>
                    </a:moveTo>
                    <a:cubicBezTo>
                      <a:pt x="2114" y="1532"/>
                      <a:pt x="2254" y="1344"/>
                      <a:pt x="2254" y="1123"/>
                    </a:cubicBezTo>
                    <a:cubicBezTo>
                      <a:pt x="2254" y="842"/>
                      <a:pt x="2026" y="614"/>
                      <a:pt x="1744" y="614"/>
                    </a:cubicBezTo>
                    <a:cubicBezTo>
                      <a:pt x="1463" y="614"/>
                      <a:pt x="1235" y="842"/>
                      <a:pt x="1235" y="1123"/>
                    </a:cubicBezTo>
                    <a:cubicBezTo>
                      <a:pt x="1235" y="1344"/>
                      <a:pt x="1376" y="1532"/>
                      <a:pt x="1573" y="1603"/>
                    </a:cubicBezTo>
                    <a:moveTo>
                      <a:pt x="2951" y="2672"/>
                    </a:moveTo>
                    <a:cubicBezTo>
                      <a:pt x="3657" y="2672"/>
                      <a:pt x="3657" y="2672"/>
                      <a:pt x="3657" y="2672"/>
                    </a:cubicBezTo>
                    <a:cubicBezTo>
                      <a:pt x="3720" y="2672"/>
                      <a:pt x="3772" y="2621"/>
                      <a:pt x="3772" y="2557"/>
                    </a:cubicBezTo>
                    <a:cubicBezTo>
                      <a:pt x="3772" y="115"/>
                      <a:pt x="3772" y="115"/>
                      <a:pt x="3772" y="115"/>
                    </a:cubicBezTo>
                    <a:cubicBezTo>
                      <a:pt x="3772" y="51"/>
                      <a:pt x="3720" y="0"/>
                      <a:pt x="3657" y="0"/>
                    </a:cubicBezTo>
                    <a:cubicBezTo>
                      <a:pt x="115" y="0"/>
                      <a:pt x="115" y="0"/>
                      <a:pt x="115" y="0"/>
                    </a:cubicBezTo>
                    <a:cubicBezTo>
                      <a:pt x="51" y="0"/>
                      <a:pt x="0" y="51"/>
                      <a:pt x="0" y="115"/>
                    </a:cubicBezTo>
                    <a:cubicBezTo>
                      <a:pt x="0" y="2557"/>
                      <a:pt x="0" y="2557"/>
                      <a:pt x="0" y="2557"/>
                    </a:cubicBezTo>
                    <a:cubicBezTo>
                      <a:pt x="0" y="2621"/>
                      <a:pt x="51" y="2672"/>
                      <a:pt x="115" y="2672"/>
                    </a:cubicBezTo>
                    <a:cubicBezTo>
                      <a:pt x="1054" y="2672"/>
                      <a:pt x="1054" y="2672"/>
                      <a:pt x="1054" y="2672"/>
                    </a:cubicBezTo>
                  </a:path>
                </a:pathLst>
              </a:custGeom>
              <a:noFill/>
              <a:ln w="12700" cap="flat">
                <a:solidFill>
                  <a:srgbClr val="FFFFFF"/>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gradFill>
                  <a:effectLst/>
                  <a:uLnTx/>
                  <a:uFillTx/>
                </a:endParaRPr>
              </a:p>
            </p:txBody>
          </p:sp>
        </p:grpSp>
      </p:grpSp>
      <p:grpSp>
        <p:nvGrpSpPr>
          <p:cNvPr id="65" name="Group 64">
            <a:extLst>
              <a:ext uri="{FF2B5EF4-FFF2-40B4-BE49-F238E27FC236}">
                <a16:creationId xmlns:a16="http://schemas.microsoft.com/office/drawing/2014/main" id="{7045F5AD-2D25-430E-AF62-9E23CCF00A18}"/>
              </a:ext>
            </a:extLst>
          </p:cNvPr>
          <p:cNvGrpSpPr/>
          <p:nvPr/>
        </p:nvGrpSpPr>
        <p:grpSpPr>
          <a:xfrm>
            <a:off x="8139975" y="3831443"/>
            <a:ext cx="3346172" cy="581698"/>
            <a:chOff x="8262212" y="4133622"/>
            <a:chExt cx="3346172" cy="581698"/>
          </a:xfrm>
        </p:grpSpPr>
        <p:sp>
          <p:nvSpPr>
            <p:cNvPr id="66" name="Rectangle 65">
              <a:extLst>
                <a:ext uri="{FF2B5EF4-FFF2-40B4-BE49-F238E27FC236}">
                  <a16:creationId xmlns:a16="http://schemas.microsoft.com/office/drawing/2014/main" id="{26E8E459-4406-4693-BC30-12AC77A53F37}"/>
                </a:ext>
              </a:extLst>
            </p:cNvPr>
            <p:cNvSpPr/>
            <p:nvPr/>
          </p:nvSpPr>
          <p:spPr>
            <a:xfrm>
              <a:off x="8976555" y="4133622"/>
              <a:ext cx="2631829" cy="581698"/>
            </a:xfrm>
            <a:prstGeom prst="rect">
              <a:avLst/>
            </a:prstGeom>
          </p:spPr>
          <p:txBody>
            <a:bodyPr wrap="square" lIns="0" tIns="0" rIns="0" bIns="0" anchor="t">
              <a:spAutoFit/>
            </a:bodyPr>
            <a:lstStyle/>
            <a:p>
              <a:pPr marL="0" marR="0" lvl="0" indent="0" defTabSz="932114"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1A1A1A"/>
                  </a:solidFill>
                  <a:effectLst/>
                  <a:uLnTx/>
                  <a:uFillTx/>
                  <a:latin typeface="Segoe UI Semibold"/>
                  <a:cs typeface="Segoe UI Semilight" panose="020B0402040204020203" pitchFamily="34" charset="0"/>
                </a:rPr>
                <a:t>Securely authenticate devices, on-board for management and provision for service</a:t>
              </a:r>
            </a:p>
          </p:txBody>
        </p:sp>
        <p:grpSp>
          <p:nvGrpSpPr>
            <p:cNvPr id="67" name="Group 66">
              <a:extLst>
                <a:ext uri="{FF2B5EF4-FFF2-40B4-BE49-F238E27FC236}">
                  <a16:creationId xmlns:a16="http://schemas.microsoft.com/office/drawing/2014/main" id="{A9DF16BA-DD00-4A44-ADA7-F04EBDFC3C47}"/>
                </a:ext>
              </a:extLst>
            </p:cNvPr>
            <p:cNvGrpSpPr/>
            <p:nvPr/>
          </p:nvGrpSpPr>
          <p:grpSpPr>
            <a:xfrm>
              <a:off x="8262212" y="4136301"/>
              <a:ext cx="548640" cy="548640"/>
              <a:chOff x="8155046" y="4289191"/>
              <a:chExt cx="731520" cy="731520"/>
            </a:xfrm>
          </p:grpSpPr>
          <p:sp>
            <p:nvSpPr>
              <p:cNvPr id="68" name="Oval 67">
                <a:extLst>
                  <a:ext uri="{FF2B5EF4-FFF2-40B4-BE49-F238E27FC236}">
                    <a16:creationId xmlns:a16="http://schemas.microsoft.com/office/drawing/2014/main" id="{1E7A0F35-4456-444E-90CF-EACB6BD4B004}"/>
                  </a:ext>
                </a:extLst>
              </p:cNvPr>
              <p:cNvSpPr>
                <a:spLocks noChangeAspect="1"/>
              </p:cNvSpPr>
              <p:nvPr/>
            </p:nvSpPr>
            <p:spPr bwMode="auto">
              <a:xfrm>
                <a:off x="8155046" y="4289191"/>
                <a:ext cx="731520" cy="731520"/>
              </a:xfrm>
              <a:prstGeom prst="ellipse">
                <a:avLst/>
              </a:prstGeom>
              <a:solidFill>
                <a:srgbClr val="0078D4"/>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ndParaRPr>
              </a:p>
            </p:txBody>
          </p:sp>
          <p:sp>
            <p:nvSpPr>
              <p:cNvPr id="69" name="phone_6" title="Icon of a cellphone with a checkmark on the lower right corner">
                <a:extLst>
                  <a:ext uri="{FF2B5EF4-FFF2-40B4-BE49-F238E27FC236}">
                    <a16:creationId xmlns:a16="http://schemas.microsoft.com/office/drawing/2014/main" id="{3DA7F55C-C467-4F37-AE95-40B812F76A57}"/>
                  </a:ext>
                </a:extLst>
              </p:cNvPr>
              <p:cNvSpPr>
                <a:spLocks noChangeAspect="1" noEditPoints="1"/>
              </p:cNvSpPr>
              <p:nvPr/>
            </p:nvSpPr>
            <p:spPr bwMode="auto">
              <a:xfrm>
                <a:off x="8413339" y="4472071"/>
                <a:ext cx="291134" cy="365760"/>
              </a:xfrm>
              <a:custGeom>
                <a:avLst/>
                <a:gdLst>
                  <a:gd name="T0" fmla="*/ 116 w 229"/>
                  <a:gd name="T1" fmla="*/ 290 h 290"/>
                  <a:gd name="T2" fmla="*/ 14 w 229"/>
                  <a:gd name="T3" fmla="*/ 290 h 290"/>
                  <a:gd name="T4" fmla="*/ 0 w 229"/>
                  <a:gd name="T5" fmla="*/ 277 h 290"/>
                  <a:gd name="T6" fmla="*/ 0 w 229"/>
                  <a:gd name="T7" fmla="*/ 14 h 290"/>
                  <a:gd name="T8" fmla="*/ 14 w 229"/>
                  <a:gd name="T9" fmla="*/ 0 h 290"/>
                  <a:gd name="T10" fmla="*/ 159 w 229"/>
                  <a:gd name="T11" fmla="*/ 0 h 290"/>
                  <a:gd name="T12" fmla="*/ 172 w 229"/>
                  <a:gd name="T13" fmla="*/ 14 h 290"/>
                  <a:gd name="T14" fmla="*/ 172 w 229"/>
                  <a:gd name="T15" fmla="*/ 211 h 290"/>
                  <a:gd name="T16" fmla="*/ 123 w 229"/>
                  <a:gd name="T17" fmla="*/ 246 h 290"/>
                  <a:gd name="T18" fmla="*/ 155 w 229"/>
                  <a:gd name="T19" fmla="*/ 277 h 290"/>
                  <a:gd name="T20" fmla="*/ 229 w 229"/>
                  <a:gd name="T21" fmla="*/ 203 h 290"/>
                  <a:gd name="T22" fmla="*/ 59 w 229"/>
                  <a:gd name="T23" fmla="*/ 250 h 290"/>
                  <a:gd name="T24" fmla="*/ 84 w 229"/>
                  <a:gd name="T25" fmla="*/ 25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 h="290">
                    <a:moveTo>
                      <a:pt x="116" y="290"/>
                    </a:moveTo>
                    <a:cubicBezTo>
                      <a:pt x="14" y="290"/>
                      <a:pt x="14" y="290"/>
                      <a:pt x="14" y="290"/>
                    </a:cubicBezTo>
                    <a:cubicBezTo>
                      <a:pt x="7" y="290"/>
                      <a:pt x="0" y="284"/>
                      <a:pt x="0" y="277"/>
                    </a:cubicBezTo>
                    <a:cubicBezTo>
                      <a:pt x="0" y="14"/>
                      <a:pt x="0" y="14"/>
                      <a:pt x="0" y="14"/>
                    </a:cubicBezTo>
                    <a:cubicBezTo>
                      <a:pt x="0" y="7"/>
                      <a:pt x="7" y="0"/>
                      <a:pt x="14" y="0"/>
                    </a:cubicBezTo>
                    <a:cubicBezTo>
                      <a:pt x="159" y="0"/>
                      <a:pt x="159" y="0"/>
                      <a:pt x="159" y="0"/>
                    </a:cubicBezTo>
                    <a:cubicBezTo>
                      <a:pt x="166" y="0"/>
                      <a:pt x="172" y="7"/>
                      <a:pt x="172" y="14"/>
                    </a:cubicBezTo>
                    <a:cubicBezTo>
                      <a:pt x="172" y="211"/>
                      <a:pt x="172" y="211"/>
                      <a:pt x="172" y="211"/>
                    </a:cubicBezTo>
                    <a:moveTo>
                      <a:pt x="123" y="246"/>
                    </a:moveTo>
                    <a:cubicBezTo>
                      <a:pt x="155" y="277"/>
                      <a:pt x="155" y="277"/>
                      <a:pt x="155" y="277"/>
                    </a:cubicBezTo>
                    <a:cubicBezTo>
                      <a:pt x="229" y="203"/>
                      <a:pt x="229" y="203"/>
                      <a:pt x="229" y="203"/>
                    </a:cubicBezTo>
                    <a:moveTo>
                      <a:pt x="59" y="250"/>
                    </a:moveTo>
                    <a:cubicBezTo>
                      <a:pt x="84" y="250"/>
                      <a:pt x="84" y="250"/>
                      <a:pt x="84" y="250"/>
                    </a:cubicBezTo>
                  </a:path>
                </a:pathLst>
              </a:custGeom>
              <a:noFill/>
              <a:ln w="12700" cap="flat">
                <a:solidFill>
                  <a:srgbClr val="FFFFFF"/>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gradFill>
                  <a:effectLst/>
                  <a:uLnTx/>
                  <a:uFillTx/>
                </a:endParaRPr>
              </a:p>
            </p:txBody>
          </p:sp>
        </p:grpSp>
      </p:grpSp>
      <p:grpSp>
        <p:nvGrpSpPr>
          <p:cNvPr id="70" name="Group 69">
            <a:extLst>
              <a:ext uri="{FF2B5EF4-FFF2-40B4-BE49-F238E27FC236}">
                <a16:creationId xmlns:a16="http://schemas.microsoft.com/office/drawing/2014/main" id="{4B0FFD2B-5C53-479E-A096-D446EAA82BFF}"/>
              </a:ext>
            </a:extLst>
          </p:cNvPr>
          <p:cNvGrpSpPr/>
          <p:nvPr/>
        </p:nvGrpSpPr>
        <p:grpSpPr>
          <a:xfrm>
            <a:off x="577516" y="3831443"/>
            <a:ext cx="3474123" cy="581698"/>
            <a:chOff x="699752" y="4133622"/>
            <a:chExt cx="3474123" cy="581698"/>
          </a:xfrm>
        </p:grpSpPr>
        <p:sp>
          <p:nvSpPr>
            <p:cNvPr id="71" name="Rectangle 70">
              <a:extLst>
                <a:ext uri="{FF2B5EF4-FFF2-40B4-BE49-F238E27FC236}">
                  <a16:creationId xmlns:a16="http://schemas.microsoft.com/office/drawing/2014/main" id="{8BA5DF1E-0611-4817-A1AF-0E74E98E660A}"/>
                </a:ext>
              </a:extLst>
            </p:cNvPr>
            <p:cNvSpPr/>
            <p:nvPr/>
          </p:nvSpPr>
          <p:spPr>
            <a:xfrm>
              <a:off x="699752" y="4133622"/>
              <a:ext cx="2835335" cy="581698"/>
            </a:xfrm>
            <a:prstGeom prst="rect">
              <a:avLst/>
            </a:prstGeom>
          </p:spPr>
          <p:txBody>
            <a:bodyPr wrap="square" lIns="0" tIns="0" rIns="0" bIns="0" anchor="t">
              <a:spAutoFit/>
            </a:bodyPr>
            <a:lstStyle/>
            <a:p>
              <a:pPr marL="0" marR="0" lvl="0" indent="0" algn="r" defTabSz="932114" eaLnBrk="1" fontAlgn="base" latinLnBrk="0" hangingPunct="1">
                <a:lnSpc>
                  <a:spcPct val="90000"/>
                </a:lnSpc>
                <a:spcBef>
                  <a:spcPct val="0"/>
                </a:spcBef>
                <a:spcAft>
                  <a:spcPct val="0"/>
                </a:spcAft>
                <a:buClrTx/>
                <a:buSzTx/>
                <a:buFontTx/>
                <a:buNone/>
                <a:tabLst/>
                <a:defRPr/>
              </a:pPr>
              <a:r>
                <a:rPr kumimoji="0" lang="en-US" sz="1400" b="0" i="0" u="none" strike="noStrike" kern="0" cap="none" spc="0" normalizeH="0" baseline="0" noProof="0">
                  <a:ln>
                    <a:noFill/>
                  </a:ln>
                  <a:solidFill>
                    <a:srgbClr val="1A1A1A"/>
                  </a:solidFill>
                  <a:effectLst/>
                  <a:uLnTx/>
                  <a:uFillTx/>
                  <a:latin typeface="Segoe UI Semibold"/>
                  <a:cs typeface="Segoe UI Semilight" panose="020B0402040204020203" pitchFamily="34" charset="0"/>
                </a:rPr>
                <a:t>Monitor device inventory, health, and security while providing proactive remediation of issues</a:t>
              </a:r>
            </a:p>
          </p:txBody>
        </p:sp>
        <p:grpSp>
          <p:nvGrpSpPr>
            <p:cNvPr id="72" name="Group 71">
              <a:extLst>
                <a:ext uri="{FF2B5EF4-FFF2-40B4-BE49-F238E27FC236}">
                  <a16:creationId xmlns:a16="http://schemas.microsoft.com/office/drawing/2014/main" id="{2B4F481E-EBA2-404E-BC62-E7614427DFE5}"/>
                </a:ext>
              </a:extLst>
            </p:cNvPr>
            <p:cNvGrpSpPr/>
            <p:nvPr/>
          </p:nvGrpSpPr>
          <p:grpSpPr>
            <a:xfrm>
              <a:off x="3625235" y="4136301"/>
              <a:ext cx="548640" cy="548640"/>
              <a:chOff x="910589" y="5808754"/>
              <a:chExt cx="731520" cy="731520"/>
            </a:xfrm>
          </p:grpSpPr>
          <p:sp>
            <p:nvSpPr>
              <p:cNvPr id="73" name="Oval 72">
                <a:extLst>
                  <a:ext uri="{FF2B5EF4-FFF2-40B4-BE49-F238E27FC236}">
                    <a16:creationId xmlns:a16="http://schemas.microsoft.com/office/drawing/2014/main" id="{25643879-5436-4609-8C04-A1A941E7E7F8}"/>
                  </a:ext>
                </a:extLst>
              </p:cNvPr>
              <p:cNvSpPr>
                <a:spLocks noChangeAspect="1"/>
              </p:cNvSpPr>
              <p:nvPr/>
            </p:nvSpPr>
            <p:spPr bwMode="auto">
              <a:xfrm>
                <a:off x="910589" y="5808754"/>
                <a:ext cx="731520" cy="731520"/>
              </a:xfrm>
              <a:prstGeom prst="ellipse">
                <a:avLst/>
              </a:prstGeom>
              <a:solidFill>
                <a:srgbClr val="0078D4"/>
              </a:solidFill>
              <a:ln w="10795" cap="flat" cmpd="sng" algn="ctr">
                <a:noFill/>
                <a:prstDash val="solid"/>
              </a:ln>
              <a:effectLst>
                <a:outerShdw blurRad="254000" dist="50800" dir="2700000" sx="101000" sy="101000" algn="tl" rotWithShape="0">
                  <a:prstClr val="black">
                    <a:alpha val="3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ndParaRPr>
              </a:p>
            </p:txBody>
          </p:sp>
          <p:sp>
            <p:nvSpPr>
              <p:cNvPr id="74" name="algorithm" title="Icon of a heartbeat">
                <a:extLst>
                  <a:ext uri="{FF2B5EF4-FFF2-40B4-BE49-F238E27FC236}">
                    <a16:creationId xmlns:a16="http://schemas.microsoft.com/office/drawing/2014/main" id="{47DF9A6D-E1FE-499F-B205-3852A5CE3299}"/>
                  </a:ext>
                </a:extLst>
              </p:cNvPr>
              <p:cNvSpPr>
                <a:spLocks noChangeAspect="1" noEditPoints="1"/>
              </p:cNvSpPr>
              <p:nvPr/>
            </p:nvSpPr>
            <p:spPr bwMode="auto">
              <a:xfrm>
                <a:off x="1046047" y="6011770"/>
                <a:ext cx="422504" cy="365760"/>
              </a:xfrm>
              <a:custGeom>
                <a:avLst/>
                <a:gdLst>
                  <a:gd name="T0" fmla="*/ 0 w 349"/>
                  <a:gd name="T1" fmla="*/ 148 h 302"/>
                  <a:gd name="T2" fmla="*/ 78 w 349"/>
                  <a:gd name="T3" fmla="*/ 148 h 302"/>
                  <a:gd name="T4" fmla="*/ 127 w 349"/>
                  <a:gd name="T5" fmla="*/ 0 h 302"/>
                  <a:gd name="T6" fmla="*/ 204 w 349"/>
                  <a:gd name="T7" fmla="*/ 302 h 302"/>
                  <a:gd name="T8" fmla="*/ 265 w 349"/>
                  <a:gd name="T9" fmla="*/ 50 h 302"/>
                  <a:gd name="T10" fmla="*/ 288 w 349"/>
                  <a:gd name="T11" fmla="*/ 148 h 302"/>
                  <a:gd name="T12" fmla="*/ 335 w 349"/>
                  <a:gd name="T13" fmla="*/ 148 h 302"/>
                  <a:gd name="T14" fmla="*/ 335 w 349"/>
                  <a:gd name="T15" fmla="*/ 148 h 302"/>
                  <a:gd name="T16" fmla="*/ 342 w 349"/>
                  <a:gd name="T17" fmla="*/ 155 h 302"/>
                  <a:gd name="T18" fmla="*/ 349 w 349"/>
                  <a:gd name="T19" fmla="*/ 148 h 302"/>
                  <a:gd name="T20" fmla="*/ 342 w 349"/>
                  <a:gd name="T21" fmla="*/ 140 h 302"/>
                  <a:gd name="T22" fmla="*/ 335 w 349"/>
                  <a:gd name="T23" fmla="*/ 148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9" h="302">
                    <a:moveTo>
                      <a:pt x="0" y="148"/>
                    </a:moveTo>
                    <a:cubicBezTo>
                      <a:pt x="78" y="148"/>
                      <a:pt x="78" y="148"/>
                      <a:pt x="78" y="148"/>
                    </a:cubicBezTo>
                    <a:cubicBezTo>
                      <a:pt x="127" y="0"/>
                      <a:pt x="127" y="0"/>
                      <a:pt x="127" y="0"/>
                    </a:cubicBezTo>
                    <a:cubicBezTo>
                      <a:pt x="204" y="302"/>
                      <a:pt x="204" y="302"/>
                      <a:pt x="204" y="302"/>
                    </a:cubicBezTo>
                    <a:cubicBezTo>
                      <a:pt x="265" y="50"/>
                      <a:pt x="265" y="50"/>
                      <a:pt x="265" y="50"/>
                    </a:cubicBezTo>
                    <a:cubicBezTo>
                      <a:pt x="288" y="148"/>
                      <a:pt x="288" y="148"/>
                      <a:pt x="288" y="148"/>
                    </a:cubicBezTo>
                    <a:cubicBezTo>
                      <a:pt x="335" y="148"/>
                      <a:pt x="335" y="148"/>
                      <a:pt x="335" y="148"/>
                    </a:cubicBezTo>
                    <a:moveTo>
                      <a:pt x="335" y="148"/>
                    </a:moveTo>
                    <a:cubicBezTo>
                      <a:pt x="335" y="152"/>
                      <a:pt x="338" y="155"/>
                      <a:pt x="342" y="155"/>
                    </a:cubicBezTo>
                    <a:cubicBezTo>
                      <a:pt x="346" y="155"/>
                      <a:pt x="349" y="152"/>
                      <a:pt x="349" y="148"/>
                    </a:cubicBezTo>
                    <a:cubicBezTo>
                      <a:pt x="349" y="144"/>
                      <a:pt x="346" y="140"/>
                      <a:pt x="342" y="140"/>
                    </a:cubicBezTo>
                    <a:cubicBezTo>
                      <a:pt x="338" y="140"/>
                      <a:pt x="335" y="144"/>
                      <a:pt x="335" y="148"/>
                    </a:cubicBezTo>
                    <a:close/>
                  </a:path>
                </a:pathLst>
              </a:custGeom>
              <a:noFill/>
              <a:ln w="12700" cap="flat">
                <a:solidFill>
                  <a:srgbClr val="FFFFFF"/>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32688"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gradFill>
                  <a:effectLst/>
                  <a:uLnTx/>
                  <a:uFillTx/>
                </a:endParaRPr>
              </a:p>
            </p:txBody>
          </p:sp>
        </p:grpSp>
      </p:grpSp>
    </p:spTree>
    <p:extLst>
      <p:ext uri="{BB962C8B-B14F-4D97-AF65-F5344CB8AC3E}">
        <p14:creationId xmlns:p14="http://schemas.microsoft.com/office/powerpoint/2010/main" val="23419881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heel(1)">
                                      <p:cBhvr>
                                        <p:cTn id="7" dur="3000"/>
                                        <p:tgtEl>
                                          <p:spTgt spid="54"/>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par>
                                <p:cTn id="17" presetID="10" presetClass="entr" presetSubtype="0" fill="hold" grpId="0" nodeType="withEffect">
                                  <p:stCondLst>
                                    <p:cond delay="25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500"/>
                                        <p:tgtEl>
                                          <p:spTgt spid="42"/>
                                        </p:tgtEl>
                                      </p:cBhvr>
                                    </p:animEffect>
                                  </p:childTnLst>
                                </p:cTn>
                              </p:par>
                              <p:par>
                                <p:cTn id="20" presetID="10" presetClass="entr" presetSubtype="0" fill="hold" grpId="0" nodeType="withEffect">
                                  <p:stCondLst>
                                    <p:cond delay="300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childTnLst>
                          </p:cTn>
                        </p:par>
                        <p:par>
                          <p:cTn id="23" fill="hold">
                            <p:stCondLst>
                              <p:cond delay="3500"/>
                            </p:stCondLst>
                            <p:childTnLst>
                              <p:par>
                                <p:cTn id="24" presetID="10" presetClass="entr" presetSubtype="0" fill="hold"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nodeType="with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500"/>
                                        <p:tgtEl>
                                          <p:spTgt spid="49"/>
                                        </p:tgtEl>
                                      </p:cBhvr>
                                    </p:animEffect>
                                  </p:childTnLst>
                                </p:cTn>
                              </p:par>
                              <p:par>
                                <p:cTn id="30" presetID="10" presetClass="entr" presetSubtype="0" fill="hold" nodeType="withEffect">
                                  <p:stCondLst>
                                    <p:cond delay="0"/>
                                  </p:stCondLst>
                                  <p:childTnLst>
                                    <p:set>
                                      <p:cBhvr>
                                        <p:cTn id="31" dur="1" fill="hold">
                                          <p:stCondLst>
                                            <p:cond delay="0"/>
                                          </p:stCondLst>
                                        </p:cTn>
                                        <p:tgtEl>
                                          <p:spTgt spid="65"/>
                                        </p:tgtEl>
                                        <p:attrNameLst>
                                          <p:attrName>style.visibility</p:attrName>
                                        </p:attrNameLst>
                                      </p:cBhvr>
                                      <p:to>
                                        <p:strVal val="visible"/>
                                      </p:to>
                                    </p:set>
                                    <p:animEffect transition="in" filter="fade">
                                      <p:cBhvr>
                                        <p:cTn id="32" dur="500"/>
                                        <p:tgtEl>
                                          <p:spTgt spid="65"/>
                                        </p:tgtEl>
                                      </p:cBhvr>
                                    </p:animEffect>
                                  </p:childTnLst>
                                </p:cTn>
                              </p:par>
                              <p:par>
                                <p:cTn id="33" presetID="10" presetClass="entr" presetSubtype="0"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par>
                                <p:cTn id="36" presetID="10" presetClass="entr" presetSubtype="0" fill="hold" nodeType="withEffect">
                                  <p:stCondLst>
                                    <p:cond delay="0"/>
                                  </p:stCondLst>
                                  <p:childTnLst>
                                    <p:set>
                                      <p:cBhvr>
                                        <p:cTn id="37" dur="1" fill="hold">
                                          <p:stCondLst>
                                            <p:cond delay="0"/>
                                          </p:stCondLst>
                                        </p:cTn>
                                        <p:tgtEl>
                                          <p:spTgt spid="70"/>
                                        </p:tgtEl>
                                        <p:attrNameLst>
                                          <p:attrName>style.visibility</p:attrName>
                                        </p:attrNameLst>
                                      </p:cBhvr>
                                      <p:to>
                                        <p:strVal val="visible"/>
                                      </p:to>
                                    </p:set>
                                    <p:animEffect transition="in" filter="fade">
                                      <p:cBhvr>
                                        <p:cTn id="38"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2" grpId="0"/>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Why use IoT Hub?</a:t>
            </a:r>
          </a:p>
        </p:txBody>
      </p:sp>
      <p:sp>
        <p:nvSpPr>
          <p:cNvPr id="7" name="Rectangle 6"/>
          <p:cNvSpPr/>
          <p:nvPr/>
        </p:nvSpPr>
        <p:spPr bwMode="auto">
          <a:xfrm>
            <a:off x="726903" y="3823812"/>
            <a:ext cx="10834333" cy="482784"/>
          </a:xfrm>
          <a:prstGeom prst="rect">
            <a:avLst/>
          </a:prstGeom>
          <a:gradFill>
            <a:gsLst>
              <a:gs pos="28000">
                <a:srgbClr val="5EB6DA"/>
              </a:gs>
              <a:gs pos="28000">
                <a:srgbClr val="3999C6"/>
              </a:gs>
            </a:gsLst>
            <a:lin ang="8100000" scaled="1"/>
          </a:gradFill>
        </p:spPr>
        <p:txBody>
          <a:bodyPr wrap="square" lIns="89642" tIns="89642" rIns="0" bIns="89642" rtlCol="0">
            <a:spAutoFit/>
          </a:bodyPr>
          <a:lstStyle/>
          <a:p>
            <a:pPr defTabSz="914225">
              <a:defRPr/>
            </a:pPr>
            <a:r>
              <a:rPr lang="en-US" sz="1961">
                <a:solidFill>
                  <a:srgbClr val="FFFFFF"/>
                </a:solidFill>
                <a:latin typeface="Segoe UI"/>
              </a:rPr>
              <a:t>Device authentication &amp; security (SAC)</a:t>
            </a:r>
          </a:p>
        </p:txBody>
      </p:sp>
      <p:sp>
        <p:nvSpPr>
          <p:cNvPr id="8" name="Rectangle 7"/>
          <p:cNvSpPr/>
          <p:nvPr/>
        </p:nvSpPr>
        <p:spPr bwMode="auto">
          <a:xfrm>
            <a:off x="726903" y="4487106"/>
            <a:ext cx="10834333" cy="482784"/>
          </a:xfrm>
          <a:prstGeom prst="rect">
            <a:avLst/>
          </a:prstGeom>
          <a:gradFill>
            <a:gsLst>
              <a:gs pos="28000">
                <a:srgbClr val="5EB6DA"/>
              </a:gs>
              <a:gs pos="28000">
                <a:srgbClr val="3999C6"/>
              </a:gs>
            </a:gsLst>
            <a:lin ang="8100000" scaled="1"/>
          </a:gradFill>
        </p:spPr>
        <p:txBody>
          <a:bodyPr wrap="square" lIns="89642" tIns="89642" rIns="0" bIns="89642" rtlCol="0">
            <a:spAutoFit/>
          </a:bodyPr>
          <a:lstStyle/>
          <a:p>
            <a:pPr defTabSz="914225">
              <a:defRPr/>
            </a:pPr>
            <a:r>
              <a:rPr lang="en-US" sz="1961">
                <a:solidFill>
                  <a:srgbClr val="FFFFFF"/>
                </a:solidFill>
                <a:latin typeface="Segoe UI"/>
              </a:rPr>
              <a:t>Device connectivity monitoring</a:t>
            </a:r>
          </a:p>
        </p:txBody>
      </p:sp>
      <p:sp>
        <p:nvSpPr>
          <p:cNvPr id="9" name="Rectangle 8"/>
          <p:cNvSpPr/>
          <p:nvPr/>
        </p:nvSpPr>
        <p:spPr bwMode="auto">
          <a:xfrm>
            <a:off x="726903" y="3160517"/>
            <a:ext cx="10834333" cy="482784"/>
          </a:xfrm>
          <a:prstGeom prst="rect">
            <a:avLst/>
          </a:prstGeom>
          <a:gradFill>
            <a:gsLst>
              <a:gs pos="28000">
                <a:srgbClr val="5EB6DA"/>
              </a:gs>
              <a:gs pos="28000">
                <a:srgbClr val="3999C6"/>
              </a:gs>
            </a:gsLst>
            <a:lin ang="8100000" scaled="1"/>
          </a:gradFill>
        </p:spPr>
        <p:txBody>
          <a:bodyPr wrap="square" lIns="89642" tIns="89642" rIns="0" bIns="89642" rtlCol="0">
            <a:spAutoFit/>
          </a:bodyPr>
          <a:lstStyle/>
          <a:p>
            <a:pPr defTabSz="914225">
              <a:defRPr/>
            </a:pPr>
            <a:r>
              <a:rPr lang="en-US" sz="1961">
                <a:solidFill>
                  <a:srgbClr val="FFFFFF"/>
                </a:solidFill>
                <a:latin typeface="Segoe UI"/>
              </a:rPr>
              <a:t>Scale</a:t>
            </a:r>
          </a:p>
        </p:txBody>
      </p:sp>
      <p:sp>
        <p:nvSpPr>
          <p:cNvPr id="10" name="Rectangle 9"/>
          <p:cNvSpPr/>
          <p:nvPr/>
        </p:nvSpPr>
        <p:spPr bwMode="auto">
          <a:xfrm>
            <a:off x="726903" y="5150401"/>
            <a:ext cx="10834333" cy="482784"/>
          </a:xfrm>
          <a:prstGeom prst="rect">
            <a:avLst/>
          </a:prstGeom>
          <a:gradFill>
            <a:gsLst>
              <a:gs pos="28000">
                <a:srgbClr val="5EB6DA"/>
              </a:gs>
              <a:gs pos="28000">
                <a:srgbClr val="3999C6"/>
              </a:gs>
            </a:gsLst>
            <a:lin ang="8100000" scaled="1"/>
          </a:gradFill>
        </p:spPr>
        <p:txBody>
          <a:bodyPr wrap="square" lIns="89642" tIns="89642" rIns="0" bIns="89642" rtlCol="0">
            <a:spAutoFit/>
          </a:bodyPr>
          <a:lstStyle/>
          <a:p>
            <a:pPr defTabSz="914225">
              <a:defRPr/>
            </a:pPr>
            <a:r>
              <a:rPr lang="en-US" sz="1961" err="1">
                <a:solidFill>
                  <a:srgbClr val="FFFFFF"/>
                </a:solidFill>
                <a:latin typeface="Segoe UI"/>
              </a:rPr>
              <a:t>IoT</a:t>
            </a:r>
            <a:r>
              <a:rPr lang="en-US" sz="1961">
                <a:solidFill>
                  <a:srgbClr val="FFFFFF"/>
                </a:solidFill>
                <a:latin typeface="Segoe UI"/>
              </a:rPr>
              <a:t> protocols, device resource optimization</a:t>
            </a:r>
          </a:p>
        </p:txBody>
      </p:sp>
      <p:sp>
        <p:nvSpPr>
          <p:cNvPr id="11" name="Rectangle 10"/>
          <p:cNvSpPr/>
          <p:nvPr/>
        </p:nvSpPr>
        <p:spPr bwMode="auto">
          <a:xfrm>
            <a:off x="726903" y="2003816"/>
            <a:ext cx="3065495" cy="1062166"/>
          </a:xfrm>
          <a:prstGeom prst="rect">
            <a:avLst/>
          </a:prstGeom>
          <a:solidFill>
            <a:schemeClr val="bg1">
              <a:alpha val="79000"/>
            </a:schemeClr>
          </a:solidFill>
          <a:ln w="19050">
            <a:gradFill>
              <a:gsLst>
                <a:gs pos="50000">
                  <a:schemeClr val="accent5"/>
                </a:gs>
                <a:gs pos="50000">
                  <a:schemeClr val="accent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765">
                <a:solidFill>
                  <a:srgbClr val="505050">
                    <a:lumMod val="50000"/>
                  </a:srgbClr>
                </a:solidFill>
                <a:latin typeface="Segoe UI Semibold" panose="020B0702040204020203" pitchFamily="34" charset="0"/>
                <a:ea typeface="Segoe UI" pitchFamily="34" charset="0"/>
                <a:cs typeface="Segoe UI" pitchFamily="34" charset="0"/>
              </a:rPr>
              <a:t>Telemetry ingestion</a:t>
            </a:r>
          </a:p>
        </p:txBody>
      </p:sp>
      <p:sp>
        <p:nvSpPr>
          <p:cNvPr id="12" name="Rectangle 11"/>
          <p:cNvSpPr/>
          <p:nvPr/>
        </p:nvSpPr>
        <p:spPr bwMode="auto">
          <a:xfrm>
            <a:off x="3904440" y="1999754"/>
            <a:ext cx="2765220" cy="1062166"/>
          </a:xfrm>
          <a:prstGeom prst="rect">
            <a:avLst/>
          </a:prstGeom>
          <a:solidFill>
            <a:schemeClr val="bg1">
              <a:alpha val="79000"/>
            </a:schemeClr>
          </a:solidFill>
          <a:ln w="19050">
            <a:gradFill>
              <a:gsLst>
                <a:gs pos="50000">
                  <a:schemeClr val="accent5"/>
                </a:gs>
                <a:gs pos="50000">
                  <a:schemeClr val="accent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765">
                <a:solidFill>
                  <a:srgbClr val="505050">
                    <a:lumMod val="50000"/>
                  </a:srgbClr>
                </a:solidFill>
                <a:latin typeface="Segoe UI Semibold" panose="020B0702040204020203" pitchFamily="34" charset="0"/>
                <a:ea typeface="Segoe UI" pitchFamily="34" charset="0"/>
                <a:cs typeface="Segoe UI" pitchFamily="34" charset="0"/>
              </a:rPr>
              <a:t>Device-to-Cloud messaging</a:t>
            </a:r>
          </a:p>
        </p:txBody>
      </p:sp>
      <p:sp>
        <p:nvSpPr>
          <p:cNvPr id="13" name="Rectangle 12"/>
          <p:cNvSpPr/>
          <p:nvPr/>
        </p:nvSpPr>
        <p:spPr bwMode="auto">
          <a:xfrm>
            <a:off x="6781702" y="1999754"/>
            <a:ext cx="1313144" cy="1062166"/>
          </a:xfrm>
          <a:prstGeom prst="rect">
            <a:avLst/>
          </a:prstGeom>
          <a:ln w="38100">
            <a:solidFill>
              <a:schemeClr val="accent5">
                <a:lumMod val="40000"/>
                <a:lumOff val="60000"/>
              </a:schemeClr>
            </a:solidFill>
            <a:prstDash val="dash"/>
            <a:headEnd type="none" w="med" len="med"/>
            <a:tailEnd type="none" w="med" len="med"/>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Rectangle 13"/>
          <p:cNvSpPr/>
          <p:nvPr/>
        </p:nvSpPr>
        <p:spPr bwMode="auto">
          <a:xfrm>
            <a:off x="8301005" y="1999754"/>
            <a:ext cx="1286254" cy="1062166"/>
          </a:xfrm>
          <a:prstGeom prst="rect">
            <a:avLst/>
          </a:prstGeom>
          <a:noFill/>
          <a:ln w="38100">
            <a:solidFill>
              <a:schemeClr val="accent5">
                <a:lumMod val="40000"/>
                <a:lumOff val="60000"/>
              </a:schemeClr>
            </a:solidFill>
            <a:prstDash val="dash"/>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95778537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Azure IoT Hub</a:t>
            </a:r>
          </a:p>
        </p:txBody>
      </p:sp>
      <p:sp>
        <p:nvSpPr>
          <p:cNvPr id="3" name="Text Placeholder 2"/>
          <p:cNvSpPr>
            <a:spLocks noGrp="1"/>
          </p:cNvSpPr>
          <p:nvPr>
            <p:ph type="body" sz="quarter" idx="10"/>
          </p:nvPr>
        </p:nvSpPr>
        <p:spPr>
          <a:xfrm>
            <a:off x="269241" y="1189176"/>
            <a:ext cx="5378548" cy="5156925"/>
          </a:xfrm>
        </p:spPr>
        <p:txBody>
          <a:bodyPr/>
          <a:lstStyle/>
          <a:p>
            <a:r>
              <a:rPr lang="en-US"/>
              <a:t>Designed for IoT</a:t>
            </a:r>
          </a:p>
          <a:p>
            <a:pPr lvl="1"/>
            <a:r>
              <a:rPr lang="en-US"/>
              <a:t>Connect millions of devices</a:t>
            </a:r>
          </a:p>
          <a:p>
            <a:r>
              <a:rPr lang="en-US"/>
              <a:t>Service assisted communications</a:t>
            </a:r>
          </a:p>
          <a:p>
            <a:pPr lvl="1"/>
            <a:r>
              <a:rPr lang="en-US"/>
              <a:t>Devices are not servers</a:t>
            </a:r>
          </a:p>
          <a:p>
            <a:pPr lvl="1"/>
            <a:r>
              <a:rPr lang="en-US"/>
              <a:t>Use IoT Hub to enable secure bi-directional </a:t>
            </a:r>
            <a:r>
              <a:rPr lang="en-US" err="1"/>
              <a:t>comms</a:t>
            </a:r>
            <a:endParaRPr lang="en-US"/>
          </a:p>
          <a:p>
            <a:r>
              <a:rPr lang="en-US"/>
              <a:t>Cloud-scale messaging</a:t>
            </a:r>
          </a:p>
          <a:p>
            <a:pPr lvl="1"/>
            <a:r>
              <a:rPr lang="en-US"/>
              <a:t>Device-to-cloud and Cloud-to-device</a:t>
            </a:r>
          </a:p>
          <a:p>
            <a:pPr lvl="1"/>
            <a:r>
              <a:rPr lang="en-US"/>
              <a:t>Durable messages (at least once semantics)</a:t>
            </a:r>
          </a:p>
          <a:p>
            <a:r>
              <a:rPr lang="en-US"/>
              <a:t>Cloud-facing feedback</a:t>
            </a:r>
          </a:p>
          <a:p>
            <a:pPr lvl="1"/>
            <a:r>
              <a:rPr lang="en-US"/>
              <a:t>Delivery receipts, expired messages</a:t>
            </a:r>
          </a:p>
          <a:p>
            <a:pPr lvl="1"/>
            <a:r>
              <a:rPr lang="en-US"/>
              <a:t>Device communication errors</a:t>
            </a:r>
          </a:p>
        </p:txBody>
      </p:sp>
      <p:sp>
        <p:nvSpPr>
          <p:cNvPr id="4" name="Text Placeholder 3"/>
          <p:cNvSpPr>
            <a:spLocks noGrp="1"/>
          </p:cNvSpPr>
          <p:nvPr>
            <p:ph type="body" sz="quarter" idx="11"/>
          </p:nvPr>
        </p:nvSpPr>
        <p:spPr>
          <a:xfrm>
            <a:off x="6544214" y="1189176"/>
            <a:ext cx="5378548" cy="4891467"/>
          </a:xfrm>
        </p:spPr>
        <p:txBody>
          <a:bodyPr/>
          <a:lstStyle/>
          <a:p>
            <a:r>
              <a:rPr lang="en-US"/>
              <a:t>Per-device authentication</a:t>
            </a:r>
          </a:p>
          <a:p>
            <a:pPr lvl="1"/>
            <a:r>
              <a:rPr lang="en-US"/>
              <a:t>Individual device identities and credentials</a:t>
            </a:r>
          </a:p>
          <a:p>
            <a:r>
              <a:rPr lang="en-US"/>
              <a:t>Connection multiplexing</a:t>
            </a:r>
          </a:p>
          <a:p>
            <a:pPr lvl="1"/>
            <a:r>
              <a:rPr lang="en-US"/>
              <a:t>Single device-cloud connection for all communications (C2D, D2C)</a:t>
            </a:r>
          </a:p>
          <a:p>
            <a:r>
              <a:rPr lang="en-US"/>
              <a:t>Multi-protocol</a:t>
            </a:r>
          </a:p>
          <a:p>
            <a:pPr lvl="1"/>
            <a:r>
              <a:rPr lang="en-US"/>
              <a:t>Natively supports AMQP, HTTP</a:t>
            </a:r>
          </a:p>
          <a:p>
            <a:pPr lvl="1"/>
            <a:r>
              <a:rPr lang="en-US"/>
              <a:t>Designed for extensibility to custom protocols</a:t>
            </a:r>
          </a:p>
          <a:p>
            <a:r>
              <a:rPr lang="en-US"/>
              <a:t>Multi-platform</a:t>
            </a:r>
          </a:p>
          <a:p>
            <a:pPr lvl="1"/>
            <a:r>
              <a:rPr lang="en-US"/>
              <a:t>Device SDKs available for multiple platforms (e.g. RTOS, Linux, Windows)</a:t>
            </a:r>
          </a:p>
          <a:p>
            <a:pPr lvl="1"/>
            <a:r>
              <a:rPr lang="en-US"/>
              <a:t>Multi-platform Service SDK.</a:t>
            </a:r>
          </a:p>
        </p:txBody>
      </p:sp>
    </p:spTree>
    <p:extLst>
      <p:ext uri="{BB962C8B-B14F-4D97-AF65-F5344CB8AC3E}">
        <p14:creationId xmlns:p14="http://schemas.microsoft.com/office/powerpoint/2010/main" val="38513165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
                                            <p:txEl>
                                              <p:pRg st="7" end="7"/>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
                                            <p:txEl>
                                              <p:pRg st="8" end="8"/>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IoT Hub endpoints</a:t>
            </a:r>
          </a:p>
        </p:txBody>
      </p:sp>
      <p:sp>
        <p:nvSpPr>
          <p:cNvPr id="19" name="device"/>
          <p:cNvSpPr/>
          <p:nvPr/>
        </p:nvSpPr>
        <p:spPr bwMode="auto">
          <a:xfrm>
            <a:off x="1076076" y="2873752"/>
            <a:ext cx="1314258" cy="1344604"/>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device</a:t>
            </a:r>
          </a:p>
        </p:txBody>
      </p:sp>
      <p:sp>
        <p:nvSpPr>
          <p:cNvPr id="25" name="Event processing"/>
          <p:cNvSpPr/>
          <p:nvPr/>
        </p:nvSpPr>
        <p:spPr>
          <a:xfrm>
            <a:off x="8893143" y="2353455"/>
            <a:ext cx="2832625" cy="747032"/>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Event processing</a:t>
            </a:r>
          </a:p>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(hot and cold path)</a:t>
            </a:r>
          </a:p>
        </p:txBody>
      </p:sp>
      <p:sp>
        <p:nvSpPr>
          <p:cNvPr id="27" name="Device provisioning"/>
          <p:cNvSpPr/>
          <p:nvPr/>
        </p:nvSpPr>
        <p:spPr>
          <a:xfrm>
            <a:off x="8893143" y="5087131"/>
            <a:ext cx="2832625" cy="771715"/>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Device provisioning </a:t>
            </a:r>
            <a:br>
              <a:rPr lang="en-US" sz="1372">
                <a:solidFill>
                  <a:srgbClr val="505050">
                    <a:lumMod val="50000"/>
                  </a:srgbClr>
                </a:solidFill>
                <a:latin typeface="Segoe UI Semibold" panose="020B0702040204020203" pitchFamily="34" charset="0"/>
                <a:ea typeface="Segoe UI" pitchFamily="34" charset="0"/>
                <a:cs typeface="Segoe UI" pitchFamily="34" charset="0"/>
              </a:rPr>
            </a:br>
            <a:r>
              <a:rPr lang="en-US" sz="1372">
                <a:solidFill>
                  <a:srgbClr val="505050">
                    <a:lumMod val="50000"/>
                  </a:srgbClr>
                </a:solidFill>
                <a:latin typeface="Segoe UI Semibold" panose="020B0702040204020203" pitchFamily="34" charset="0"/>
                <a:ea typeface="Segoe UI" pitchFamily="34" charset="0"/>
                <a:cs typeface="Segoe UI" pitchFamily="34" charset="0"/>
              </a:rPr>
              <a:t>and management</a:t>
            </a:r>
          </a:p>
        </p:txBody>
      </p:sp>
      <p:sp>
        <p:nvSpPr>
          <p:cNvPr id="7" name="IoT Hub"/>
          <p:cNvSpPr/>
          <p:nvPr/>
        </p:nvSpPr>
        <p:spPr bwMode="auto">
          <a:xfrm>
            <a:off x="3568429" y="2263827"/>
            <a:ext cx="4122925" cy="3595019"/>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t" anchorCtr="0" forceAA="0" compatLnSpc="1">
            <a:prstTxWarp prst="textNoShape">
              <a:avLst/>
            </a:prstTxWarp>
            <a:noAutofit/>
          </a:bodyPr>
          <a:lstStyle/>
          <a:p>
            <a:pPr defTabSz="895747" fontAlgn="base">
              <a:lnSpc>
                <a:spcPct val="90000"/>
              </a:lnSpc>
              <a:spcBef>
                <a:spcPct val="0"/>
              </a:spcBef>
              <a:defRPr/>
            </a:pPr>
            <a:r>
              <a:rPr lang="en-US" sz="1765">
                <a:solidFill>
                  <a:srgbClr val="505050">
                    <a:lumMod val="50000"/>
                  </a:srgbClr>
                </a:solidFill>
                <a:latin typeface="Segoe UI Semibold" panose="020B0702040204020203" pitchFamily="34" charset="0"/>
                <a:ea typeface="Segoe UI" pitchFamily="34" charset="0"/>
                <a:cs typeface="Segoe UI" pitchFamily="34" charset="0"/>
              </a:rPr>
              <a:t>Your IoT Hub</a:t>
            </a:r>
          </a:p>
        </p:txBody>
      </p:sp>
      <p:grpSp>
        <p:nvGrpSpPr>
          <p:cNvPr id="11" name="Device … 1"/>
          <p:cNvGrpSpPr/>
          <p:nvPr/>
        </p:nvGrpSpPr>
        <p:grpSpPr>
          <a:xfrm>
            <a:off x="3478802" y="2801599"/>
            <a:ext cx="1344432" cy="1523690"/>
            <a:chOff x="1829165" y="3680140"/>
            <a:chExt cx="1371585" cy="1554464"/>
          </a:xfrm>
        </p:grpSpPr>
        <p:sp>
          <p:nvSpPr>
            <p:cNvPr id="8" name="Rectangle 7"/>
            <p:cNvSpPr/>
            <p:nvPr/>
          </p:nvSpPr>
          <p:spPr bwMode="auto">
            <a:xfrm>
              <a:off x="1829165" y="3680140"/>
              <a:ext cx="1371585" cy="1554464"/>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Device id</a:t>
              </a:r>
            </a:p>
          </p:txBody>
        </p:sp>
        <p:sp>
          <p:nvSpPr>
            <p:cNvPr id="9" name="Rectangle 8"/>
            <p:cNvSpPr/>
            <p:nvPr/>
          </p:nvSpPr>
          <p:spPr bwMode="auto">
            <a:xfrm>
              <a:off x="2012042" y="4340636"/>
              <a:ext cx="1005829" cy="457195"/>
            </a:xfrm>
            <a:prstGeom prst="rect">
              <a:avLst/>
            </a:pr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r>
                <a:rPr lang="en-US" sz="1078">
                  <a:solidFill>
                    <a:prstClr val="white"/>
                  </a:solidFill>
                  <a:latin typeface="Segoe UI"/>
                </a:rPr>
                <a:t>C2D queue</a:t>
              </a:r>
            </a:p>
            <a:p>
              <a:pPr defTabSz="914367">
                <a:defRPr/>
              </a:pPr>
              <a:r>
                <a:rPr lang="en-US" sz="1078">
                  <a:solidFill>
                    <a:prstClr val="white"/>
                  </a:solidFill>
                  <a:latin typeface="Segoe UI"/>
                </a:rPr>
                <a:t>endpoint</a:t>
              </a:r>
            </a:p>
          </p:txBody>
        </p:sp>
        <p:sp>
          <p:nvSpPr>
            <p:cNvPr id="10" name="Rectangle 9"/>
            <p:cNvSpPr/>
            <p:nvPr/>
          </p:nvSpPr>
          <p:spPr bwMode="auto">
            <a:xfrm>
              <a:off x="2012041" y="3792002"/>
              <a:ext cx="1005829" cy="457195"/>
            </a:xfrm>
            <a:prstGeom prst="rect">
              <a:avLst/>
            </a:pr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r>
                <a:rPr lang="en-US" sz="1078">
                  <a:solidFill>
                    <a:prstClr val="white"/>
                  </a:solidFill>
                  <a:latin typeface="Segoe UI"/>
                </a:rPr>
                <a:t>D2C send endpoint</a:t>
              </a:r>
            </a:p>
          </p:txBody>
        </p:sp>
      </p:grpSp>
      <p:sp>
        <p:nvSpPr>
          <p:cNvPr id="12" name="Device … 2"/>
          <p:cNvSpPr/>
          <p:nvPr/>
        </p:nvSpPr>
        <p:spPr bwMode="auto">
          <a:xfrm>
            <a:off x="3478802" y="4504547"/>
            <a:ext cx="1344432" cy="358516"/>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Device …</a:t>
            </a:r>
          </a:p>
        </p:txBody>
      </p:sp>
      <p:sp>
        <p:nvSpPr>
          <p:cNvPr id="13" name="Device …3"/>
          <p:cNvSpPr/>
          <p:nvPr/>
        </p:nvSpPr>
        <p:spPr bwMode="auto">
          <a:xfrm>
            <a:off x="3478802" y="4977264"/>
            <a:ext cx="1344432" cy="358516"/>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Device …</a:t>
            </a:r>
          </a:p>
        </p:txBody>
      </p:sp>
      <p:sp>
        <p:nvSpPr>
          <p:cNvPr id="14" name="Device …4"/>
          <p:cNvSpPr/>
          <p:nvPr/>
        </p:nvSpPr>
        <p:spPr bwMode="auto">
          <a:xfrm>
            <a:off x="3478799" y="5409657"/>
            <a:ext cx="1344432" cy="358516"/>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Device …</a:t>
            </a:r>
          </a:p>
        </p:txBody>
      </p:sp>
      <p:sp>
        <p:nvSpPr>
          <p:cNvPr id="15" name="D2C receive endpoint"/>
          <p:cNvSpPr/>
          <p:nvPr/>
        </p:nvSpPr>
        <p:spPr bwMode="auto">
          <a:xfrm>
            <a:off x="6436552" y="2801599"/>
            <a:ext cx="1344432" cy="838849"/>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D2C receive endpoint</a:t>
            </a:r>
          </a:p>
        </p:txBody>
      </p:sp>
      <p:sp>
        <p:nvSpPr>
          <p:cNvPr id="16" name="C2D send endpoint"/>
          <p:cNvSpPr/>
          <p:nvPr/>
        </p:nvSpPr>
        <p:spPr bwMode="auto">
          <a:xfrm>
            <a:off x="6436552" y="3697885"/>
            <a:ext cx="1344432" cy="581717"/>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C2D send endpoint</a:t>
            </a:r>
          </a:p>
        </p:txBody>
      </p:sp>
      <p:sp>
        <p:nvSpPr>
          <p:cNvPr id="17" name="Msg feedback"/>
          <p:cNvSpPr/>
          <p:nvPr/>
        </p:nvSpPr>
        <p:spPr bwMode="auto">
          <a:xfrm>
            <a:off x="6436551" y="4325290"/>
            <a:ext cx="1344432" cy="761841"/>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err="1">
                <a:solidFill>
                  <a:srgbClr val="505050">
                    <a:lumMod val="50000"/>
                  </a:srgbClr>
                </a:solidFill>
                <a:latin typeface="Segoe UI Semibold" panose="020B0702040204020203" pitchFamily="34" charset="0"/>
                <a:ea typeface="Segoe UI" pitchFamily="34" charset="0"/>
                <a:cs typeface="Segoe UI" pitchFamily="34" charset="0"/>
              </a:rPr>
              <a:t>Msg</a:t>
            </a:r>
            <a:r>
              <a:rPr lang="en-US" sz="1078">
                <a:solidFill>
                  <a:srgbClr val="505050">
                    <a:lumMod val="50000"/>
                  </a:srgbClr>
                </a:solidFill>
                <a:latin typeface="Segoe UI Semibold" panose="020B0702040204020203" pitchFamily="34" charset="0"/>
                <a:ea typeface="Segoe UI" pitchFamily="34" charset="0"/>
                <a:cs typeface="Segoe UI" pitchFamily="34" charset="0"/>
              </a:rPr>
              <a:t> feedback </a:t>
            </a:r>
            <a:br>
              <a:rPr lang="en-US" sz="1078">
                <a:solidFill>
                  <a:srgbClr val="505050">
                    <a:lumMod val="50000"/>
                  </a:srgbClr>
                </a:solidFill>
                <a:latin typeface="Segoe UI Semibold" panose="020B0702040204020203" pitchFamily="34" charset="0"/>
                <a:ea typeface="Segoe UI" pitchFamily="34" charset="0"/>
                <a:cs typeface="Segoe UI" pitchFamily="34" charset="0"/>
              </a:rPr>
            </a:br>
            <a:r>
              <a:rPr lang="en-US" sz="1078">
                <a:solidFill>
                  <a:srgbClr val="505050">
                    <a:lumMod val="50000"/>
                  </a:srgbClr>
                </a:solidFill>
                <a:latin typeface="Segoe UI Semibold" panose="020B0702040204020203" pitchFamily="34" charset="0"/>
                <a:ea typeface="Segoe UI" pitchFamily="34" charset="0"/>
                <a:cs typeface="Segoe UI" pitchFamily="34" charset="0"/>
              </a:rPr>
              <a:t>and monitoring endpoint</a:t>
            </a:r>
          </a:p>
        </p:txBody>
      </p:sp>
      <p:sp>
        <p:nvSpPr>
          <p:cNvPr id="28" name="Device identity management"/>
          <p:cNvSpPr/>
          <p:nvPr/>
        </p:nvSpPr>
        <p:spPr bwMode="auto">
          <a:xfrm>
            <a:off x="6436550" y="5156521"/>
            <a:ext cx="1344432" cy="629041"/>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Device identity management</a:t>
            </a:r>
          </a:p>
        </p:txBody>
      </p:sp>
      <p:sp>
        <p:nvSpPr>
          <p:cNvPr id="29" name="IoT Hub management"/>
          <p:cNvSpPr/>
          <p:nvPr/>
        </p:nvSpPr>
        <p:spPr bwMode="auto">
          <a:xfrm>
            <a:off x="4959851" y="5335780"/>
            <a:ext cx="1344432" cy="629041"/>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078">
                <a:solidFill>
                  <a:srgbClr val="505050">
                    <a:lumMod val="50000"/>
                  </a:srgbClr>
                </a:solidFill>
                <a:latin typeface="Segoe UI Semibold" panose="020B0702040204020203" pitchFamily="34" charset="0"/>
                <a:ea typeface="Segoe UI" pitchFamily="34" charset="0"/>
                <a:cs typeface="Segoe UI" pitchFamily="34" charset="0"/>
              </a:rPr>
              <a:t>IoT Hub management</a:t>
            </a:r>
          </a:p>
        </p:txBody>
      </p:sp>
      <p:cxnSp>
        <p:nvCxnSpPr>
          <p:cNvPr id="90" name="Straight Arrow Connector 89"/>
          <p:cNvCxnSpPr/>
          <p:nvPr/>
        </p:nvCxnSpPr>
        <p:spPr>
          <a:xfrm>
            <a:off x="2388529" y="3112945"/>
            <a:ext cx="931896" cy="0"/>
          </a:xfrm>
          <a:prstGeom prst="straightConnector1">
            <a:avLst/>
          </a:prstGeom>
          <a:ln w="38100">
            <a:solidFill>
              <a:srgbClr val="777777"/>
            </a:solidFill>
            <a:headEnd type="triangle" w="med" len="med"/>
            <a:tailEnd type="triangle" w="med" len="med"/>
          </a:ln>
        </p:spPr>
        <p:style>
          <a:lnRef idx="2">
            <a:schemeClr val="accent1"/>
          </a:lnRef>
          <a:fillRef idx="0">
            <a:schemeClr val="accent1"/>
          </a:fillRef>
          <a:effectRef idx="1">
            <a:schemeClr val="accent1"/>
          </a:effectRef>
          <a:fontRef idx="minor">
            <a:schemeClr val="tx1"/>
          </a:fontRef>
        </p:style>
      </p:cxnSp>
      <p:grpSp>
        <p:nvGrpSpPr>
          <p:cNvPr id="31" name="Event processing"/>
          <p:cNvGrpSpPr/>
          <p:nvPr/>
        </p:nvGrpSpPr>
        <p:grpSpPr>
          <a:xfrm>
            <a:off x="11026284" y="2436246"/>
            <a:ext cx="537849" cy="544542"/>
            <a:chOff x="3876323" y="2412935"/>
            <a:chExt cx="981584" cy="1503227"/>
          </a:xfrm>
        </p:grpSpPr>
        <p:grpSp>
          <p:nvGrpSpPr>
            <p:cNvPr id="32" name="Group 31"/>
            <p:cNvGrpSpPr/>
            <p:nvPr/>
          </p:nvGrpSpPr>
          <p:grpSpPr>
            <a:xfrm>
              <a:off x="4075337" y="2655193"/>
              <a:ext cx="640701" cy="978962"/>
              <a:chOff x="3978978" y="2691315"/>
              <a:chExt cx="745467" cy="1374671"/>
            </a:xfrm>
          </p:grpSpPr>
          <p:sp>
            <p:nvSpPr>
              <p:cNvPr id="35" name="Rectangle 34"/>
              <p:cNvSpPr/>
              <p:nvPr>
                <p:custDataLst>
                  <p:tags r:id="rId7"/>
                </p:custDataLst>
              </p:nvPr>
            </p:nvSpPr>
            <p:spPr bwMode="auto">
              <a:xfrm>
                <a:off x="3978978" y="2691315"/>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36" name="Rectangle 35"/>
              <p:cNvSpPr/>
              <p:nvPr>
                <p:custDataLst>
                  <p:tags r:id="rId8"/>
                </p:custDataLst>
              </p:nvPr>
            </p:nvSpPr>
            <p:spPr bwMode="auto">
              <a:xfrm>
                <a:off x="4269686" y="2945333"/>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37" name="Rectangle 36"/>
              <p:cNvSpPr/>
              <p:nvPr>
                <p:custDataLst>
                  <p:tags r:id="rId9"/>
                </p:custDataLst>
              </p:nvPr>
            </p:nvSpPr>
            <p:spPr bwMode="auto">
              <a:xfrm>
                <a:off x="3978978" y="3195771"/>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38" name="Rectangle 37"/>
              <p:cNvSpPr/>
              <p:nvPr>
                <p:custDataLst>
                  <p:tags r:id="rId10"/>
                </p:custDataLst>
              </p:nvPr>
            </p:nvSpPr>
            <p:spPr bwMode="auto">
              <a:xfrm>
                <a:off x="4269686" y="3482449"/>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39" name="Rectangle 38"/>
              <p:cNvSpPr/>
              <p:nvPr>
                <p:custDataLst>
                  <p:tags r:id="rId11"/>
                </p:custDataLst>
              </p:nvPr>
            </p:nvSpPr>
            <p:spPr bwMode="auto">
              <a:xfrm>
                <a:off x="3978978" y="3700226"/>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40" name="Rectangle 39"/>
              <p:cNvSpPr/>
              <p:nvPr>
                <p:custDataLst>
                  <p:tags r:id="rId12"/>
                </p:custDataLst>
              </p:nvPr>
            </p:nvSpPr>
            <p:spPr bwMode="auto">
              <a:xfrm>
                <a:off x="4541565" y="3194355"/>
                <a:ext cx="182880" cy="365760"/>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grpSp>
        <p:sp>
          <p:nvSpPr>
            <p:cNvPr id="33" name="Freeform 32"/>
            <p:cNvSpPr/>
            <p:nvPr/>
          </p:nvSpPr>
          <p:spPr bwMode="auto">
            <a:xfrm rot="5400000">
              <a:off x="4201677" y="2090150"/>
              <a:ext cx="333445" cy="979015"/>
            </a:xfrm>
            <a:custGeom>
              <a:avLst/>
              <a:gdLst>
                <a:gd name="connsiteX0" fmla="*/ 0 w 333445"/>
                <a:gd name="connsiteY0" fmla="*/ 961200 h 979015"/>
                <a:gd name="connsiteX1" fmla="*/ 0 w 333445"/>
                <a:gd name="connsiteY1" fmla="*/ 18342 h 979015"/>
                <a:gd name="connsiteX2" fmla="*/ 3 w 333445"/>
                <a:gd name="connsiteY2" fmla="*/ 18342 h 979015"/>
                <a:gd name="connsiteX3" fmla="*/ 3 w 333445"/>
                <a:gd name="connsiteY3" fmla="*/ 0 h 979015"/>
                <a:gd name="connsiteX4" fmla="*/ 333445 w 333445"/>
                <a:gd name="connsiteY4" fmla="*/ 0 h 979015"/>
                <a:gd name="connsiteX5" fmla="*/ 333445 w 333445"/>
                <a:gd name="connsiteY5" fmla="*/ 133540 h 979015"/>
                <a:gd name="connsiteX6" fmla="*/ 133541 w 333445"/>
                <a:gd name="connsiteY6" fmla="*/ 133540 h 979015"/>
                <a:gd name="connsiteX7" fmla="*/ 133541 w 333445"/>
                <a:gd name="connsiteY7" fmla="*/ 845475 h 979015"/>
                <a:gd name="connsiteX8" fmla="*/ 333444 w 333445"/>
                <a:gd name="connsiteY8" fmla="*/ 845475 h 979015"/>
                <a:gd name="connsiteX9" fmla="*/ 333444 w 333445"/>
                <a:gd name="connsiteY9" fmla="*/ 979015 h 979015"/>
                <a:gd name="connsiteX10" fmla="*/ 1 w 333445"/>
                <a:gd name="connsiteY10" fmla="*/ 979015 h 979015"/>
                <a:gd name="connsiteX11" fmla="*/ 1 w 333445"/>
                <a:gd name="connsiteY11" fmla="*/ 961200 h 97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445" h="979015">
                  <a:moveTo>
                    <a:pt x="0" y="961200"/>
                  </a:moveTo>
                  <a:lnTo>
                    <a:pt x="0" y="18342"/>
                  </a:lnTo>
                  <a:lnTo>
                    <a:pt x="3" y="18342"/>
                  </a:lnTo>
                  <a:lnTo>
                    <a:pt x="3" y="0"/>
                  </a:lnTo>
                  <a:lnTo>
                    <a:pt x="333445" y="0"/>
                  </a:lnTo>
                  <a:lnTo>
                    <a:pt x="333445" y="133540"/>
                  </a:lnTo>
                  <a:lnTo>
                    <a:pt x="133541" y="133540"/>
                  </a:lnTo>
                  <a:lnTo>
                    <a:pt x="133541" y="845475"/>
                  </a:lnTo>
                  <a:lnTo>
                    <a:pt x="333444" y="845475"/>
                  </a:lnTo>
                  <a:lnTo>
                    <a:pt x="333444" y="979015"/>
                  </a:lnTo>
                  <a:lnTo>
                    <a:pt x="1" y="979015"/>
                  </a:lnTo>
                  <a:lnTo>
                    <a:pt x="1" y="961200"/>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34" name="Freeform 33"/>
            <p:cNvSpPr/>
            <p:nvPr/>
          </p:nvSpPr>
          <p:spPr bwMode="auto">
            <a:xfrm rot="16200000" flipV="1">
              <a:off x="4199108" y="3259932"/>
              <a:ext cx="333445" cy="979015"/>
            </a:xfrm>
            <a:custGeom>
              <a:avLst/>
              <a:gdLst>
                <a:gd name="connsiteX0" fmla="*/ 0 w 333445"/>
                <a:gd name="connsiteY0" fmla="*/ 961200 h 979015"/>
                <a:gd name="connsiteX1" fmla="*/ 0 w 333445"/>
                <a:gd name="connsiteY1" fmla="*/ 18342 h 979015"/>
                <a:gd name="connsiteX2" fmla="*/ 3 w 333445"/>
                <a:gd name="connsiteY2" fmla="*/ 18342 h 979015"/>
                <a:gd name="connsiteX3" fmla="*/ 3 w 333445"/>
                <a:gd name="connsiteY3" fmla="*/ 0 h 979015"/>
                <a:gd name="connsiteX4" fmla="*/ 333445 w 333445"/>
                <a:gd name="connsiteY4" fmla="*/ 0 h 979015"/>
                <a:gd name="connsiteX5" fmla="*/ 333445 w 333445"/>
                <a:gd name="connsiteY5" fmla="*/ 133540 h 979015"/>
                <a:gd name="connsiteX6" fmla="*/ 133541 w 333445"/>
                <a:gd name="connsiteY6" fmla="*/ 133540 h 979015"/>
                <a:gd name="connsiteX7" fmla="*/ 133541 w 333445"/>
                <a:gd name="connsiteY7" fmla="*/ 845475 h 979015"/>
                <a:gd name="connsiteX8" fmla="*/ 333444 w 333445"/>
                <a:gd name="connsiteY8" fmla="*/ 845475 h 979015"/>
                <a:gd name="connsiteX9" fmla="*/ 333444 w 333445"/>
                <a:gd name="connsiteY9" fmla="*/ 979015 h 979015"/>
                <a:gd name="connsiteX10" fmla="*/ 1 w 333445"/>
                <a:gd name="connsiteY10" fmla="*/ 979015 h 979015"/>
                <a:gd name="connsiteX11" fmla="*/ 1 w 333445"/>
                <a:gd name="connsiteY11" fmla="*/ 961200 h 97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445" h="979015">
                  <a:moveTo>
                    <a:pt x="0" y="961200"/>
                  </a:moveTo>
                  <a:lnTo>
                    <a:pt x="0" y="18342"/>
                  </a:lnTo>
                  <a:lnTo>
                    <a:pt x="3" y="18342"/>
                  </a:lnTo>
                  <a:lnTo>
                    <a:pt x="3" y="0"/>
                  </a:lnTo>
                  <a:lnTo>
                    <a:pt x="333445" y="0"/>
                  </a:lnTo>
                  <a:lnTo>
                    <a:pt x="333445" y="133540"/>
                  </a:lnTo>
                  <a:lnTo>
                    <a:pt x="133541" y="133540"/>
                  </a:lnTo>
                  <a:lnTo>
                    <a:pt x="133541" y="845475"/>
                  </a:lnTo>
                  <a:lnTo>
                    <a:pt x="333444" y="845475"/>
                  </a:lnTo>
                  <a:lnTo>
                    <a:pt x="333444" y="979015"/>
                  </a:lnTo>
                  <a:lnTo>
                    <a:pt x="1" y="979015"/>
                  </a:lnTo>
                  <a:lnTo>
                    <a:pt x="1" y="961200"/>
                  </a:lnTo>
                  <a:close/>
                </a:path>
              </a:pathLst>
            </a:custGeom>
            <a:gradFill flip="none" rotWithShape="1">
              <a:gsLst>
                <a:gs pos="50000">
                  <a:srgbClr val="5EB6DA"/>
                </a:gs>
                <a:gs pos="50000">
                  <a:srgbClr val="3999C6"/>
                </a:gs>
              </a:gsLst>
              <a:lin ang="189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grpSp>
      <p:cxnSp>
        <p:nvCxnSpPr>
          <p:cNvPr id="53" name="Straight Arrow Connector 52"/>
          <p:cNvCxnSpPr/>
          <p:nvPr/>
        </p:nvCxnSpPr>
        <p:spPr>
          <a:xfrm>
            <a:off x="2388529" y="3640448"/>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p:cNvCxnSpPr/>
          <p:nvPr/>
        </p:nvCxnSpPr>
        <p:spPr>
          <a:xfrm>
            <a:off x="2388529" y="4694901"/>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a:off x="2388529" y="5175954"/>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a:off x="2388529" y="5650299"/>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flipH="1">
            <a:off x="7888830" y="3070434"/>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flipH="1">
            <a:off x="7888830" y="3470608"/>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flipH="1">
            <a:off x="7888830" y="4067981"/>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a:off x="7888830" y="4623584"/>
            <a:ext cx="931896" cy="0"/>
          </a:xfrm>
          <a:prstGeom prst="straightConnector1">
            <a:avLst/>
          </a:prstGeom>
          <a:ln w="38100">
            <a:solidFill>
              <a:srgbClr val="777777"/>
            </a:solidFill>
            <a:headEnd type="triangle"/>
            <a:tailEnd type="none"/>
          </a:ln>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p:nvPr/>
        </p:nvCxnSpPr>
        <p:spPr>
          <a:xfrm flipH="1">
            <a:off x="7888830" y="5607789"/>
            <a:ext cx="931896" cy="0"/>
          </a:xfrm>
          <a:prstGeom prst="straightConnector1">
            <a:avLst/>
          </a:prstGeom>
          <a:ln w="38100">
            <a:solidFill>
              <a:srgbClr val="777777"/>
            </a:solidFill>
            <a:headEnd type="triangle"/>
            <a:tailEnd type="triangle"/>
          </a:ln>
        </p:spPr>
        <p:style>
          <a:lnRef idx="2">
            <a:schemeClr val="accent1"/>
          </a:lnRef>
          <a:fillRef idx="0">
            <a:schemeClr val="accent1"/>
          </a:fillRef>
          <a:effectRef idx="1">
            <a:schemeClr val="accent1"/>
          </a:effectRef>
          <a:fontRef idx="minor">
            <a:schemeClr val="tx1"/>
          </a:fontRef>
        </p:style>
      </p:cxnSp>
      <p:grpSp>
        <p:nvGrpSpPr>
          <p:cNvPr id="47" name="Device … 2"/>
          <p:cNvGrpSpPr/>
          <p:nvPr/>
        </p:nvGrpSpPr>
        <p:grpSpPr>
          <a:xfrm>
            <a:off x="4506627" y="4529133"/>
            <a:ext cx="186771" cy="309341"/>
            <a:chOff x="4593735" y="4663834"/>
            <a:chExt cx="152594" cy="252735"/>
          </a:xfrm>
        </p:grpSpPr>
        <p:sp>
          <p:nvSpPr>
            <p:cNvPr id="73" name="Freeform 13"/>
            <p:cNvSpPr>
              <a:spLocks noEditPoints="1"/>
            </p:cNvSpPr>
            <p:nvPr/>
          </p:nvSpPr>
          <p:spPr bwMode="auto">
            <a:xfrm>
              <a:off x="4593735" y="4663834"/>
              <a:ext cx="128641" cy="86722"/>
            </a:xfrm>
            <a:prstGeom prst="frame">
              <a:avLst/>
            </a:prstGeom>
            <a:solidFill>
              <a:srgbClr val="86BE0E"/>
            </a:solidFill>
            <a:ln>
              <a:noFill/>
            </a:ln>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74" name="Freeform 15"/>
            <p:cNvSpPr>
              <a:spLocks/>
            </p:cNvSpPr>
            <p:nvPr/>
          </p:nvSpPr>
          <p:spPr bwMode="auto">
            <a:xfrm>
              <a:off x="4593735" y="4682953"/>
              <a:ext cx="152594" cy="233616"/>
            </a:xfrm>
            <a:custGeom>
              <a:avLst/>
              <a:gdLst/>
              <a:ahLst/>
              <a:cxnLst/>
              <a:rect l="l" t="t" r="r" b="b"/>
              <a:pathLst>
                <a:path w="299642" h="458740">
                  <a:moveTo>
                    <a:pt x="77921" y="146916"/>
                  </a:moveTo>
                  <a:lnTo>
                    <a:pt x="185736" y="146916"/>
                  </a:lnTo>
                  <a:lnTo>
                    <a:pt x="185736" y="440039"/>
                  </a:lnTo>
                  <a:lnTo>
                    <a:pt x="252606" y="440039"/>
                  </a:lnTo>
                  <a:lnTo>
                    <a:pt x="252606" y="458740"/>
                  </a:lnTo>
                  <a:lnTo>
                    <a:pt x="0" y="458740"/>
                  </a:lnTo>
                  <a:lnTo>
                    <a:pt x="0" y="440039"/>
                  </a:lnTo>
                  <a:lnTo>
                    <a:pt x="77921" y="440039"/>
                  </a:lnTo>
                  <a:close/>
                  <a:moveTo>
                    <a:pt x="266065" y="0"/>
                  </a:moveTo>
                  <a:lnTo>
                    <a:pt x="299642" y="0"/>
                  </a:lnTo>
                  <a:lnTo>
                    <a:pt x="299642" y="96621"/>
                  </a:lnTo>
                  <a:lnTo>
                    <a:pt x="266065" y="96621"/>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grpSp>
      <p:grpSp>
        <p:nvGrpSpPr>
          <p:cNvPr id="62" name="device"/>
          <p:cNvGrpSpPr/>
          <p:nvPr/>
        </p:nvGrpSpPr>
        <p:grpSpPr>
          <a:xfrm>
            <a:off x="1267929" y="3070434"/>
            <a:ext cx="896387" cy="860833"/>
            <a:chOff x="1293353" y="3131506"/>
            <a:chExt cx="914361" cy="878094"/>
          </a:xfrm>
        </p:grpSpPr>
        <p:grpSp>
          <p:nvGrpSpPr>
            <p:cNvPr id="67" name="Group 66"/>
            <p:cNvGrpSpPr/>
            <p:nvPr/>
          </p:nvGrpSpPr>
          <p:grpSpPr>
            <a:xfrm>
              <a:off x="1293353" y="3201595"/>
              <a:ext cx="349840" cy="579424"/>
              <a:chOff x="1763317" y="5394932"/>
              <a:chExt cx="349840" cy="579424"/>
            </a:xfrm>
          </p:grpSpPr>
          <p:sp>
            <p:nvSpPr>
              <p:cNvPr id="68" name="Freeform 13"/>
              <p:cNvSpPr>
                <a:spLocks noEditPoints="1"/>
              </p:cNvSpPr>
              <p:nvPr/>
            </p:nvSpPr>
            <p:spPr bwMode="auto">
              <a:xfrm>
                <a:off x="1763317" y="5394932"/>
                <a:ext cx="294924" cy="198821"/>
              </a:xfrm>
              <a:prstGeom prst="frame">
                <a:avLst/>
              </a:prstGeom>
              <a:solidFill>
                <a:srgbClr val="86B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69" name="Freeform 15"/>
              <p:cNvSpPr>
                <a:spLocks/>
              </p:cNvSpPr>
              <p:nvPr/>
            </p:nvSpPr>
            <p:spPr bwMode="auto">
              <a:xfrm>
                <a:off x="1763317" y="5438764"/>
                <a:ext cx="349840" cy="535592"/>
              </a:xfrm>
              <a:custGeom>
                <a:avLst/>
                <a:gdLst/>
                <a:ahLst/>
                <a:cxnLst/>
                <a:rect l="l" t="t" r="r" b="b"/>
                <a:pathLst>
                  <a:path w="299642" h="458740">
                    <a:moveTo>
                      <a:pt x="77921" y="146916"/>
                    </a:moveTo>
                    <a:lnTo>
                      <a:pt x="185736" y="146916"/>
                    </a:lnTo>
                    <a:lnTo>
                      <a:pt x="185736" y="440039"/>
                    </a:lnTo>
                    <a:lnTo>
                      <a:pt x="252606" y="440039"/>
                    </a:lnTo>
                    <a:lnTo>
                      <a:pt x="252606" y="458740"/>
                    </a:lnTo>
                    <a:lnTo>
                      <a:pt x="0" y="458740"/>
                    </a:lnTo>
                    <a:lnTo>
                      <a:pt x="0" y="440039"/>
                    </a:lnTo>
                    <a:lnTo>
                      <a:pt x="77921" y="440039"/>
                    </a:lnTo>
                    <a:close/>
                    <a:moveTo>
                      <a:pt x="266065" y="0"/>
                    </a:moveTo>
                    <a:lnTo>
                      <a:pt x="299642" y="0"/>
                    </a:lnTo>
                    <a:lnTo>
                      <a:pt x="299642" y="96621"/>
                    </a:lnTo>
                    <a:lnTo>
                      <a:pt x="266065" y="96621"/>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grpSp>
        <p:grpSp>
          <p:nvGrpSpPr>
            <p:cNvPr id="45" name="Group 44"/>
            <p:cNvGrpSpPr/>
            <p:nvPr/>
          </p:nvGrpSpPr>
          <p:grpSpPr>
            <a:xfrm>
              <a:off x="1643194" y="3542295"/>
              <a:ext cx="564520" cy="467305"/>
              <a:chOff x="517516" y="3589298"/>
              <a:chExt cx="1770439" cy="1465554"/>
            </a:xfrm>
          </p:grpSpPr>
          <p:sp>
            <p:nvSpPr>
              <p:cNvPr id="77" name="Freeform 28"/>
              <p:cNvSpPr>
                <a:spLocks noEditPoints="1"/>
              </p:cNvSpPr>
              <p:nvPr/>
            </p:nvSpPr>
            <p:spPr bwMode="auto">
              <a:xfrm>
                <a:off x="517516" y="3774191"/>
                <a:ext cx="1770439" cy="1280661"/>
              </a:xfrm>
              <a:custGeom>
                <a:avLst/>
                <a:gdLst>
                  <a:gd name="T0" fmla="*/ 857 w 990"/>
                  <a:gd name="T1" fmla="*/ 0 h 716"/>
                  <a:gd name="T2" fmla="*/ 693 w 990"/>
                  <a:gd name="T3" fmla="*/ 0 h 716"/>
                  <a:gd name="T4" fmla="*/ 670 w 990"/>
                  <a:gd name="T5" fmla="*/ 9 h 716"/>
                  <a:gd name="T6" fmla="*/ 519 w 990"/>
                  <a:gd name="T7" fmla="*/ 159 h 716"/>
                  <a:gd name="T8" fmla="*/ 519 w 990"/>
                  <a:gd name="T9" fmla="*/ 113 h 716"/>
                  <a:gd name="T10" fmla="*/ 451 w 990"/>
                  <a:gd name="T11" fmla="*/ 46 h 716"/>
                  <a:gd name="T12" fmla="*/ 384 w 990"/>
                  <a:gd name="T13" fmla="*/ 113 h 716"/>
                  <a:gd name="T14" fmla="*/ 384 w 990"/>
                  <a:gd name="T15" fmla="*/ 290 h 716"/>
                  <a:gd name="T16" fmla="*/ 217 w 990"/>
                  <a:gd name="T17" fmla="*/ 450 h 716"/>
                  <a:gd name="T18" fmla="*/ 133 w 990"/>
                  <a:gd name="T19" fmla="*/ 450 h 716"/>
                  <a:gd name="T20" fmla="*/ 0 w 990"/>
                  <a:gd name="T21" fmla="*/ 583 h 716"/>
                  <a:gd name="T22" fmla="*/ 133 w 990"/>
                  <a:gd name="T23" fmla="*/ 716 h 716"/>
                  <a:gd name="T24" fmla="*/ 285 w 990"/>
                  <a:gd name="T25" fmla="*/ 716 h 716"/>
                  <a:gd name="T26" fmla="*/ 308 w 990"/>
                  <a:gd name="T27" fmla="*/ 707 h 716"/>
                  <a:gd name="T28" fmla="*/ 759 w 990"/>
                  <a:gd name="T29" fmla="*/ 266 h 716"/>
                  <a:gd name="T30" fmla="*/ 857 w 990"/>
                  <a:gd name="T31" fmla="*/ 266 h 716"/>
                  <a:gd name="T32" fmla="*/ 990 w 990"/>
                  <a:gd name="T33" fmla="*/ 133 h 716"/>
                  <a:gd name="T34" fmla="*/ 857 w 990"/>
                  <a:gd name="T35" fmla="*/ 0 h 716"/>
                  <a:gd name="T36" fmla="*/ 855 w 990"/>
                  <a:gd name="T37" fmla="*/ 202 h 716"/>
                  <a:gd name="T38" fmla="*/ 801 w 990"/>
                  <a:gd name="T39" fmla="*/ 202 h 716"/>
                  <a:gd name="T40" fmla="*/ 677 w 990"/>
                  <a:gd name="T41" fmla="*/ 202 h 716"/>
                  <a:gd name="T42" fmla="*/ 624 w 990"/>
                  <a:gd name="T43" fmla="*/ 202 h 716"/>
                  <a:gd name="T44" fmla="*/ 619 w 990"/>
                  <a:gd name="T45" fmla="*/ 206 h 716"/>
                  <a:gd name="T46" fmla="*/ 619 w 990"/>
                  <a:gd name="T47" fmla="*/ 310 h 716"/>
                  <a:gd name="T48" fmla="*/ 614 w 990"/>
                  <a:gd name="T49" fmla="*/ 315 h 716"/>
                  <a:gd name="T50" fmla="*/ 508 w 990"/>
                  <a:gd name="T51" fmla="*/ 315 h 716"/>
                  <a:gd name="T52" fmla="*/ 504 w 990"/>
                  <a:gd name="T53" fmla="*/ 320 h 716"/>
                  <a:gd name="T54" fmla="*/ 504 w 990"/>
                  <a:gd name="T55" fmla="*/ 423 h 716"/>
                  <a:gd name="T56" fmla="*/ 499 w 990"/>
                  <a:gd name="T57" fmla="*/ 428 h 716"/>
                  <a:gd name="T58" fmla="*/ 393 w 990"/>
                  <a:gd name="T59" fmla="*/ 428 h 716"/>
                  <a:gd name="T60" fmla="*/ 388 w 990"/>
                  <a:gd name="T61" fmla="*/ 433 h 716"/>
                  <a:gd name="T62" fmla="*/ 388 w 990"/>
                  <a:gd name="T63" fmla="*/ 537 h 716"/>
                  <a:gd name="T64" fmla="*/ 383 w 990"/>
                  <a:gd name="T65" fmla="*/ 541 h 716"/>
                  <a:gd name="T66" fmla="*/ 277 w 990"/>
                  <a:gd name="T67" fmla="*/ 541 h 716"/>
                  <a:gd name="T68" fmla="*/ 272 w 990"/>
                  <a:gd name="T69" fmla="*/ 546 h 716"/>
                  <a:gd name="T70" fmla="*/ 272 w 990"/>
                  <a:gd name="T71" fmla="*/ 647 h 716"/>
                  <a:gd name="T72" fmla="*/ 267 w 990"/>
                  <a:gd name="T73" fmla="*/ 652 h 716"/>
                  <a:gd name="T74" fmla="*/ 135 w 990"/>
                  <a:gd name="T75" fmla="*/ 652 h 716"/>
                  <a:gd name="T76" fmla="*/ 65 w 990"/>
                  <a:gd name="T77" fmla="*/ 582 h 716"/>
                  <a:gd name="T78" fmla="*/ 133 w 990"/>
                  <a:gd name="T79" fmla="*/ 514 h 716"/>
                  <a:gd name="T80" fmla="*/ 230 w 990"/>
                  <a:gd name="T81" fmla="*/ 514 h 716"/>
                  <a:gd name="T82" fmla="*/ 253 w 990"/>
                  <a:gd name="T83" fmla="*/ 505 h 716"/>
                  <a:gd name="T84" fmla="*/ 706 w 990"/>
                  <a:gd name="T85" fmla="*/ 64 h 716"/>
                  <a:gd name="T86" fmla="*/ 857 w 990"/>
                  <a:gd name="T87" fmla="*/ 64 h 716"/>
                  <a:gd name="T88" fmla="*/ 926 w 990"/>
                  <a:gd name="T89" fmla="*/ 132 h 716"/>
                  <a:gd name="T90" fmla="*/ 855 w 990"/>
                  <a:gd name="T91" fmla="*/ 202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0" h="716">
                    <a:moveTo>
                      <a:pt x="857" y="0"/>
                    </a:moveTo>
                    <a:cubicBezTo>
                      <a:pt x="693" y="0"/>
                      <a:pt x="693" y="0"/>
                      <a:pt x="693" y="0"/>
                    </a:cubicBezTo>
                    <a:cubicBezTo>
                      <a:pt x="684" y="0"/>
                      <a:pt x="676" y="3"/>
                      <a:pt x="670" y="9"/>
                    </a:cubicBezTo>
                    <a:cubicBezTo>
                      <a:pt x="519" y="159"/>
                      <a:pt x="519" y="159"/>
                      <a:pt x="519" y="159"/>
                    </a:cubicBezTo>
                    <a:cubicBezTo>
                      <a:pt x="519" y="113"/>
                      <a:pt x="519" y="113"/>
                      <a:pt x="519" y="113"/>
                    </a:cubicBezTo>
                    <a:cubicBezTo>
                      <a:pt x="519" y="76"/>
                      <a:pt x="489" y="46"/>
                      <a:pt x="451" y="46"/>
                    </a:cubicBezTo>
                    <a:cubicBezTo>
                      <a:pt x="414" y="46"/>
                      <a:pt x="384" y="76"/>
                      <a:pt x="384" y="113"/>
                    </a:cubicBezTo>
                    <a:cubicBezTo>
                      <a:pt x="384" y="290"/>
                      <a:pt x="384" y="290"/>
                      <a:pt x="384" y="290"/>
                    </a:cubicBezTo>
                    <a:cubicBezTo>
                      <a:pt x="217" y="450"/>
                      <a:pt x="217" y="450"/>
                      <a:pt x="217" y="450"/>
                    </a:cubicBezTo>
                    <a:cubicBezTo>
                      <a:pt x="133" y="450"/>
                      <a:pt x="133" y="450"/>
                      <a:pt x="133" y="450"/>
                    </a:cubicBezTo>
                    <a:cubicBezTo>
                      <a:pt x="60" y="450"/>
                      <a:pt x="0" y="510"/>
                      <a:pt x="0" y="583"/>
                    </a:cubicBezTo>
                    <a:cubicBezTo>
                      <a:pt x="0" y="657"/>
                      <a:pt x="60" y="716"/>
                      <a:pt x="133" y="716"/>
                    </a:cubicBezTo>
                    <a:cubicBezTo>
                      <a:pt x="285" y="716"/>
                      <a:pt x="285" y="716"/>
                      <a:pt x="285" y="716"/>
                    </a:cubicBezTo>
                    <a:cubicBezTo>
                      <a:pt x="294" y="716"/>
                      <a:pt x="302" y="713"/>
                      <a:pt x="308" y="707"/>
                    </a:cubicBezTo>
                    <a:cubicBezTo>
                      <a:pt x="759" y="266"/>
                      <a:pt x="759" y="266"/>
                      <a:pt x="759" y="266"/>
                    </a:cubicBezTo>
                    <a:cubicBezTo>
                      <a:pt x="857" y="266"/>
                      <a:pt x="857" y="266"/>
                      <a:pt x="857" y="266"/>
                    </a:cubicBezTo>
                    <a:cubicBezTo>
                      <a:pt x="930" y="266"/>
                      <a:pt x="990" y="206"/>
                      <a:pt x="990" y="133"/>
                    </a:cubicBezTo>
                    <a:cubicBezTo>
                      <a:pt x="990" y="59"/>
                      <a:pt x="930" y="0"/>
                      <a:pt x="857" y="0"/>
                    </a:cubicBezTo>
                    <a:close/>
                    <a:moveTo>
                      <a:pt x="855" y="202"/>
                    </a:moveTo>
                    <a:cubicBezTo>
                      <a:pt x="801" y="202"/>
                      <a:pt x="801" y="202"/>
                      <a:pt x="801" y="202"/>
                    </a:cubicBezTo>
                    <a:cubicBezTo>
                      <a:pt x="677" y="202"/>
                      <a:pt x="677" y="202"/>
                      <a:pt x="677" y="202"/>
                    </a:cubicBezTo>
                    <a:cubicBezTo>
                      <a:pt x="624" y="202"/>
                      <a:pt x="624" y="202"/>
                      <a:pt x="624" y="202"/>
                    </a:cubicBezTo>
                    <a:cubicBezTo>
                      <a:pt x="621" y="202"/>
                      <a:pt x="619" y="204"/>
                      <a:pt x="619" y="206"/>
                    </a:cubicBezTo>
                    <a:cubicBezTo>
                      <a:pt x="619" y="310"/>
                      <a:pt x="619" y="310"/>
                      <a:pt x="619" y="310"/>
                    </a:cubicBezTo>
                    <a:cubicBezTo>
                      <a:pt x="619" y="313"/>
                      <a:pt x="617" y="315"/>
                      <a:pt x="614" y="315"/>
                    </a:cubicBezTo>
                    <a:cubicBezTo>
                      <a:pt x="508" y="315"/>
                      <a:pt x="508" y="315"/>
                      <a:pt x="508" y="315"/>
                    </a:cubicBezTo>
                    <a:cubicBezTo>
                      <a:pt x="506" y="315"/>
                      <a:pt x="504" y="317"/>
                      <a:pt x="504" y="320"/>
                    </a:cubicBezTo>
                    <a:cubicBezTo>
                      <a:pt x="504" y="423"/>
                      <a:pt x="504" y="423"/>
                      <a:pt x="504" y="423"/>
                    </a:cubicBezTo>
                    <a:cubicBezTo>
                      <a:pt x="504" y="426"/>
                      <a:pt x="501" y="428"/>
                      <a:pt x="499" y="428"/>
                    </a:cubicBezTo>
                    <a:cubicBezTo>
                      <a:pt x="393" y="428"/>
                      <a:pt x="393" y="428"/>
                      <a:pt x="393" y="428"/>
                    </a:cubicBezTo>
                    <a:cubicBezTo>
                      <a:pt x="390" y="428"/>
                      <a:pt x="388" y="430"/>
                      <a:pt x="388" y="433"/>
                    </a:cubicBezTo>
                    <a:cubicBezTo>
                      <a:pt x="388" y="537"/>
                      <a:pt x="388" y="537"/>
                      <a:pt x="388" y="537"/>
                    </a:cubicBezTo>
                    <a:cubicBezTo>
                      <a:pt x="388" y="539"/>
                      <a:pt x="386" y="541"/>
                      <a:pt x="383" y="541"/>
                    </a:cubicBezTo>
                    <a:cubicBezTo>
                      <a:pt x="277" y="541"/>
                      <a:pt x="277" y="541"/>
                      <a:pt x="277" y="541"/>
                    </a:cubicBezTo>
                    <a:cubicBezTo>
                      <a:pt x="274" y="541"/>
                      <a:pt x="272" y="544"/>
                      <a:pt x="272" y="546"/>
                    </a:cubicBezTo>
                    <a:cubicBezTo>
                      <a:pt x="272" y="647"/>
                      <a:pt x="272" y="647"/>
                      <a:pt x="272" y="647"/>
                    </a:cubicBezTo>
                    <a:cubicBezTo>
                      <a:pt x="272" y="650"/>
                      <a:pt x="270" y="652"/>
                      <a:pt x="267" y="652"/>
                    </a:cubicBezTo>
                    <a:cubicBezTo>
                      <a:pt x="135" y="652"/>
                      <a:pt x="135" y="652"/>
                      <a:pt x="135" y="652"/>
                    </a:cubicBezTo>
                    <a:cubicBezTo>
                      <a:pt x="97" y="652"/>
                      <a:pt x="64" y="621"/>
                      <a:pt x="65" y="582"/>
                    </a:cubicBezTo>
                    <a:cubicBezTo>
                      <a:pt x="65" y="545"/>
                      <a:pt x="96" y="514"/>
                      <a:pt x="133" y="514"/>
                    </a:cubicBezTo>
                    <a:cubicBezTo>
                      <a:pt x="230" y="514"/>
                      <a:pt x="230" y="514"/>
                      <a:pt x="230" y="514"/>
                    </a:cubicBezTo>
                    <a:cubicBezTo>
                      <a:pt x="239" y="514"/>
                      <a:pt x="247" y="511"/>
                      <a:pt x="253" y="505"/>
                    </a:cubicBezTo>
                    <a:cubicBezTo>
                      <a:pt x="706" y="64"/>
                      <a:pt x="706" y="64"/>
                      <a:pt x="706" y="64"/>
                    </a:cubicBezTo>
                    <a:cubicBezTo>
                      <a:pt x="857" y="64"/>
                      <a:pt x="857" y="64"/>
                      <a:pt x="857" y="64"/>
                    </a:cubicBezTo>
                    <a:cubicBezTo>
                      <a:pt x="895" y="64"/>
                      <a:pt x="925" y="94"/>
                      <a:pt x="926" y="132"/>
                    </a:cubicBezTo>
                    <a:cubicBezTo>
                      <a:pt x="926" y="170"/>
                      <a:pt x="894" y="202"/>
                      <a:pt x="855" y="202"/>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78" name="Oval 29"/>
              <p:cNvSpPr>
                <a:spLocks noChangeArrowheads="1"/>
              </p:cNvSpPr>
              <p:nvPr/>
            </p:nvSpPr>
            <p:spPr bwMode="auto">
              <a:xfrm>
                <a:off x="1204260" y="3589298"/>
                <a:ext cx="241493" cy="241493"/>
              </a:xfrm>
              <a:prstGeom prst="ellipse">
                <a:avLst/>
              </a:prstGeom>
              <a:solidFill>
                <a:srgbClr val="86BE0E"/>
              </a:solidFill>
              <a:ln>
                <a:noFill/>
              </a:ln>
            </p:spPr>
            <p:txBody>
              <a:bodyPr vert="horz" wrap="square" lIns="89642" tIns="44821" rIns="89642" bIns="44821" numCol="1" anchor="t" anchorCtr="0" compatLnSpc="1">
                <a:prstTxWarp prst="textNoShape">
                  <a:avLst/>
                </a:prstTxWarp>
              </a:bodyPr>
              <a:lstStyle/>
              <a:p>
                <a:pPr>
                  <a:defRPr/>
                </a:pPr>
                <a:endParaRPr lang="en-US">
                  <a:solidFill>
                    <a:prstClr val="black"/>
                  </a:solidFill>
                  <a:latin typeface="Segoe UI"/>
                </a:endParaRPr>
              </a:p>
            </p:txBody>
          </p:sp>
          <p:sp>
            <p:nvSpPr>
              <p:cNvPr id="44" name="Round Same Side Corner Rectangle 43"/>
              <p:cNvSpPr/>
              <p:nvPr/>
            </p:nvSpPr>
            <p:spPr bwMode="auto">
              <a:xfrm>
                <a:off x="1205445" y="3840498"/>
                <a:ext cx="248989" cy="461948"/>
              </a:xfrm>
              <a:custGeom>
                <a:avLst/>
                <a:gdLst>
                  <a:gd name="connsiteX0" fmla="*/ 119561 w 239122"/>
                  <a:gd name="connsiteY0" fmla="*/ 0 h 461948"/>
                  <a:gd name="connsiteX1" fmla="*/ 119561 w 239122"/>
                  <a:gd name="connsiteY1" fmla="*/ 0 h 461948"/>
                  <a:gd name="connsiteX2" fmla="*/ 239122 w 239122"/>
                  <a:gd name="connsiteY2" fmla="*/ 119561 h 461948"/>
                  <a:gd name="connsiteX3" fmla="*/ 239122 w 239122"/>
                  <a:gd name="connsiteY3" fmla="*/ 461948 h 461948"/>
                  <a:gd name="connsiteX4" fmla="*/ 239122 w 239122"/>
                  <a:gd name="connsiteY4" fmla="*/ 461948 h 461948"/>
                  <a:gd name="connsiteX5" fmla="*/ 0 w 239122"/>
                  <a:gd name="connsiteY5" fmla="*/ 461948 h 461948"/>
                  <a:gd name="connsiteX6" fmla="*/ 0 w 239122"/>
                  <a:gd name="connsiteY6" fmla="*/ 461948 h 461948"/>
                  <a:gd name="connsiteX7" fmla="*/ 0 w 239122"/>
                  <a:gd name="connsiteY7" fmla="*/ 119561 h 461948"/>
                  <a:gd name="connsiteX8" fmla="*/ 119561 w 239122"/>
                  <a:gd name="connsiteY8" fmla="*/ 0 h 461948"/>
                  <a:gd name="connsiteX0" fmla="*/ 119561 w 248989"/>
                  <a:gd name="connsiteY0" fmla="*/ 0 h 461948"/>
                  <a:gd name="connsiteX1" fmla="*/ 119561 w 248989"/>
                  <a:gd name="connsiteY1" fmla="*/ 0 h 461948"/>
                  <a:gd name="connsiteX2" fmla="*/ 239122 w 248989"/>
                  <a:gd name="connsiteY2" fmla="*/ 119561 h 461948"/>
                  <a:gd name="connsiteX3" fmla="*/ 239122 w 248989"/>
                  <a:gd name="connsiteY3" fmla="*/ 461948 h 461948"/>
                  <a:gd name="connsiteX4" fmla="*/ 248989 w 248989"/>
                  <a:gd name="connsiteY4" fmla="*/ 211969 h 461948"/>
                  <a:gd name="connsiteX5" fmla="*/ 0 w 248989"/>
                  <a:gd name="connsiteY5" fmla="*/ 461948 h 461948"/>
                  <a:gd name="connsiteX6" fmla="*/ 0 w 248989"/>
                  <a:gd name="connsiteY6" fmla="*/ 461948 h 461948"/>
                  <a:gd name="connsiteX7" fmla="*/ 0 w 248989"/>
                  <a:gd name="connsiteY7" fmla="*/ 119561 h 461948"/>
                  <a:gd name="connsiteX8" fmla="*/ 119561 w 248989"/>
                  <a:gd name="connsiteY8" fmla="*/ 0 h 46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989" h="461948">
                    <a:moveTo>
                      <a:pt x="119561" y="0"/>
                    </a:moveTo>
                    <a:lnTo>
                      <a:pt x="119561" y="0"/>
                    </a:lnTo>
                    <a:cubicBezTo>
                      <a:pt x="185593" y="0"/>
                      <a:pt x="239122" y="53529"/>
                      <a:pt x="239122" y="119561"/>
                    </a:cubicBezTo>
                    <a:lnTo>
                      <a:pt x="239122" y="461948"/>
                    </a:lnTo>
                    <a:lnTo>
                      <a:pt x="248989" y="211969"/>
                    </a:lnTo>
                    <a:lnTo>
                      <a:pt x="0" y="461948"/>
                    </a:lnTo>
                    <a:lnTo>
                      <a:pt x="0" y="461948"/>
                    </a:lnTo>
                    <a:lnTo>
                      <a:pt x="0" y="119561"/>
                    </a:lnTo>
                    <a:cubicBezTo>
                      <a:pt x="0" y="53529"/>
                      <a:pt x="53529" y="0"/>
                      <a:pt x="119561" y="0"/>
                    </a:cubicBezTo>
                    <a:close/>
                  </a:path>
                </a:pathLst>
              </a:cu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46" name="Group 45"/>
            <p:cNvGrpSpPr/>
            <p:nvPr/>
          </p:nvGrpSpPr>
          <p:grpSpPr>
            <a:xfrm>
              <a:off x="1783977" y="3131506"/>
              <a:ext cx="423736" cy="255258"/>
              <a:chOff x="1783977" y="3232718"/>
              <a:chExt cx="423736" cy="255258"/>
            </a:xfrm>
          </p:grpSpPr>
          <p:sp>
            <p:nvSpPr>
              <p:cNvPr id="70" name="SMOKE / FIRE ALARMS"/>
              <p:cNvSpPr>
                <a:spLocks noChangeAspect="1"/>
              </p:cNvSpPr>
              <p:nvPr/>
            </p:nvSpPr>
            <p:spPr bwMode="auto">
              <a:xfrm>
                <a:off x="1783977" y="3232718"/>
                <a:ext cx="423736" cy="255258"/>
              </a:xfrm>
              <a:custGeom>
                <a:avLst/>
                <a:gdLst/>
                <a:ahLst/>
                <a:cxnLst/>
                <a:rect l="l" t="t" r="r" b="b"/>
                <a:pathLst>
                  <a:path w="731007" h="440357">
                    <a:moveTo>
                      <a:pt x="160062" y="227454"/>
                    </a:moveTo>
                    <a:cubicBezTo>
                      <a:pt x="104631" y="268697"/>
                      <a:pt x="73769" y="322942"/>
                      <a:pt x="88479" y="356592"/>
                    </a:cubicBezTo>
                    <a:cubicBezTo>
                      <a:pt x="103190" y="390244"/>
                      <a:pt x="138582" y="396585"/>
                      <a:pt x="153242" y="419027"/>
                    </a:cubicBezTo>
                    <a:lnTo>
                      <a:pt x="172114" y="407258"/>
                    </a:lnTo>
                    <a:cubicBezTo>
                      <a:pt x="199346" y="399755"/>
                      <a:pt x="219097" y="365394"/>
                      <a:pt x="215034" y="336843"/>
                    </a:cubicBezTo>
                    <a:cubicBezTo>
                      <a:pt x="187847" y="322096"/>
                      <a:pt x="166585" y="299374"/>
                      <a:pt x="153423" y="272459"/>
                    </a:cubicBezTo>
                    <a:lnTo>
                      <a:pt x="165412" y="257518"/>
                    </a:lnTo>
                    <a:cubicBezTo>
                      <a:pt x="161788" y="249170"/>
                      <a:pt x="159862" y="239393"/>
                      <a:pt x="160062" y="227454"/>
                    </a:cubicBezTo>
                    <a:close/>
                    <a:moveTo>
                      <a:pt x="521400" y="8749"/>
                    </a:moveTo>
                    <a:cubicBezTo>
                      <a:pt x="595332" y="8749"/>
                      <a:pt x="655265" y="57027"/>
                      <a:pt x="655265" y="116580"/>
                    </a:cubicBezTo>
                    <a:lnTo>
                      <a:pt x="646490" y="151591"/>
                    </a:lnTo>
                    <a:cubicBezTo>
                      <a:pt x="693997" y="154874"/>
                      <a:pt x="731007" y="195099"/>
                      <a:pt x="731007" y="244028"/>
                    </a:cubicBezTo>
                    <a:cubicBezTo>
                      <a:pt x="731007" y="296103"/>
                      <a:pt x="689084" y="338319"/>
                      <a:pt x="637370" y="338319"/>
                    </a:cubicBezTo>
                    <a:lnTo>
                      <a:pt x="600991" y="330923"/>
                    </a:lnTo>
                    <a:cubicBezTo>
                      <a:pt x="579942" y="358883"/>
                      <a:pt x="539786" y="376601"/>
                      <a:pt x="494015" y="376601"/>
                    </a:cubicBezTo>
                    <a:cubicBezTo>
                      <a:pt x="456012" y="376601"/>
                      <a:pt x="421879" y="364386"/>
                      <a:pt x="399142" y="344154"/>
                    </a:cubicBezTo>
                    <a:cubicBezTo>
                      <a:pt x="376220" y="358135"/>
                      <a:pt x="348984" y="365325"/>
                      <a:pt x="319939" y="365538"/>
                    </a:cubicBezTo>
                    <a:cubicBezTo>
                      <a:pt x="352906" y="329186"/>
                      <a:pt x="370353" y="277720"/>
                      <a:pt x="362255" y="233156"/>
                    </a:cubicBezTo>
                    <a:cubicBezTo>
                      <a:pt x="335238" y="158276"/>
                      <a:pt x="277572" y="118421"/>
                      <a:pt x="255960" y="50217"/>
                    </a:cubicBezTo>
                    <a:cubicBezTo>
                      <a:pt x="273900" y="42656"/>
                      <a:pt x="293757" y="39479"/>
                      <a:pt x="314429" y="39479"/>
                    </a:cubicBezTo>
                    <a:cubicBezTo>
                      <a:pt x="348346" y="39479"/>
                      <a:pt x="380066" y="48032"/>
                      <a:pt x="405728" y="65440"/>
                    </a:cubicBezTo>
                    <a:cubicBezTo>
                      <a:pt x="427045" y="31216"/>
                      <a:pt x="470965" y="8749"/>
                      <a:pt x="521400" y="8749"/>
                    </a:cubicBezTo>
                    <a:close/>
                    <a:moveTo>
                      <a:pt x="196781" y="0"/>
                    </a:moveTo>
                    <a:cubicBezTo>
                      <a:pt x="184370" y="116772"/>
                      <a:pt x="268465" y="151520"/>
                      <a:pt x="301893" y="244170"/>
                    </a:cubicBezTo>
                    <a:cubicBezTo>
                      <a:pt x="314735" y="314846"/>
                      <a:pt x="258199" y="404266"/>
                      <a:pt x="187524" y="417106"/>
                    </a:cubicBezTo>
                    <a:lnTo>
                      <a:pt x="141582" y="440357"/>
                    </a:lnTo>
                    <a:cubicBezTo>
                      <a:pt x="112403" y="385587"/>
                      <a:pt x="32094" y="363671"/>
                      <a:pt x="5105" y="283042"/>
                    </a:cubicBezTo>
                    <a:cubicBezTo>
                      <a:pt x="-21884" y="202412"/>
                      <a:pt x="60461" y="83684"/>
                      <a:pt x="196781" y="0"/>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sp>
            <p:nvSpPr>
              <p:cNvPr id="84" name="SMOKE / FIRE ALARMS"/>
              <p:cNvSpPr>
                <a:spLocks noChangeAspect="1"/>
              </p:cNvSpPr>
              <p:nvPr/>
            </p:nvSpPr>
            <p:spPr bwMode="auto">
              <a:xfrm>
                <a:off x="1783977" y="3232718"/>
                <a:ext cx="176056" cy="255258"/>
              </a:xfrm>
              <a:custGeom>
                <a:avLst/>
                <a:gdLst>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314429 w 731007"/>
                  <a:gd name="connsiteY18" fmla="*/ 39479 h 440357"/>
                  <a:gd name="connsiteX19" fmla="*/ 405728 w 731007"/>
                  <a:gd name="connsiteY19" fmla="*/ 65440 h 440357"/>
                  <a:gd name="connsiteX20" fmla="*/ 521400 w 731007"/>
                  <a:gd name="connsiteY20" fmla="*/ 8749 h 440357"/>
                  <a:gd name="connsiteX21" fmla="*/ 196781 w 731007"/>
                  <a:gd name="connsiteY21" fmla="*/ 0 h 440357"/>
                  <a:gd name="connsiteX22" fmla="*/ 301893 w 731007"/>
                  <a:gd name="connsiteY22" fmla="*/ 244170 h 440357"/>
                  <a:gd name="connsiteX23" fmla="*/ 187524 w 731007"/>
                  <a:gd name="connsiteY23" fmla="*/ 417106 h 440357"/>
                  <a:gd name="connsiteX24" fmla="*/ 141582 w 731007"/>
                  <a:gd name="connsiteY24" fmla="*/ 440357 h 440357"/>
                  <a:gd name="connsiteX25" fmla="*/ 5105 w 731007"/>
                  <a:gd name="connsiteY25" fmla="*/ 283042 h 440357"/>
                  <a:gd name="connsiteX26" fmla="*/ 196781 w 731007"/>
                  <a:gd name="connsiteY26"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405728 w 731007"/>
                  <a:gd name="connsiteY18" fmla="*/ 65440 h 440357"/>
                  <a:gd name="connsiteX19" fmla="*/ 521400 w 731007"/>
                  <a:gd name="connsiteY19" fmla="*/ 8749 h 440357"/>
                  <a:gd name="connsiteX20" fmla="*/ 196781 w 731007"/>
                  <a:gd name="connsiteY20" fmla="*/ 0 h 440357"/>
                  <a:gd name="connsiteX21" fmla="*/ 301893 w 731007"/>
                  <a:gd name="connsiteY21" fmla="*/ 244170 h 440357"/>
                  <a:gd name="connsiteX22" fmla="*/ 187524 w 731007"/>
                  <a:gd name="connsiteY22" fmla="*/ 417106 h 440357"/>
                  <a:gd name="connsiteX23" fmla="*/ 141582 w 731007"/>
                  <a:gd name="connsiteY23" fmla="*/ 440357 h 440357"/>
                  <a:gd name="connsiteX24" fmla="*/ 5105 w 731007"/>
                  <a:gd name="connsiteY24" fmla="*/ 283042 h 440357"/>
                  <a:gd name="connsiteX25" fmla="*/ 196781 w 731007"/>
                  <a:gd name="connsiteY25"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521400 w 731007"/>
                  <a:gd name="connsiteY18" fmla="*/ 8749 h 440357"/>
                  <a:gd name="connsiteX19" fmla="*/ 196781 w 731007"/>
                  <a:gd name="connsiteY19" fmla="*/ 0 h 440357"/>
                  <a:gd name="connsiteX20" fmla="*/ 301893 w 731007"/>
                  <a:gd name="connsiteY20" fmla="*/ 244170 h 440357"/>
                  <a:gd name="connsiteX21" fmla="*/ 187524 w 731007"/>
                  <a:gd name="connsiteY21" fmla="*/ 417106 h 440357"/>
                  <a:gd name="connsiteX22" fmla="*/ 141582 w 731007"/>
                  <a:gd name="connsiteY22" fmla="*/ 440357 h 440357"/>
                  <a:gd name="connsiteX23" fmla="*/ 5105 w 731007"/>
                  <a:gd name="connsiteY23" fmla="*/ 283042 h 440357"/>
                  <a:gd name="connsiteX24" fmla="*/ 196781 w 731007"/>
                  <a:gd name="connsiteY24"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62255 w 731007"/>
                  <a:gd name="connsiteY16" fmla="*/ 233156 h 440357"/>
                  <a:gd name="connsiteX17" fmla="*/ 521400 w 731007"/>
                  <a:gd name="connsiteY17" fmla="*/ 8749 h 440357"/>
                  <a:gd name="connsiteX18" fmla="*/ 196781 w 731007"/>
                  <a:gd name="connsiteY18" fmla="*/ 0 h 440357"/>
                  <a:gd name="connsiteX19" fmla="*/ 301893 w 731007"/>
                  <a:gd name="connsiteY19" fmla="*/ 244170 h 440357"/>
                  <a:gd name="connsiteX20" fmla="*/ 187524 w 731007"/>
                  <a:gd name="connsiteY20" fmla="*/ 417106 h 440357"/>
                  <a:gd name="connsiteX21" fmla="*/ 141582 w 731007"/>
                  <a:gd name="connsiteY21" fmla="*/ 440357 h 440357"/>
                  <a:gd name="connsiteX22" fmla="*/ 5105 w 731007"/>
                  <a:gd name="connsiteY22" fmla="*/ 283042 h 440357"/>
                  <a:gd name="connsiteX23" fmla="*/ 196781 w 731007"/>
                  <a:gd name="connsiteY23"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521400 w 731007"/>
                  <a:gd name="connsiteY16" fmla="*/ 8749 h 440357"/>
                  <a:gd name="connsiteX17" fmla="*/ 196781 w 731007"/>
                  <a:gd name="connsiteY17" fmla="*/ 0 h 440357"/>
                  <a:gd name="connsiteX18" fmla="*/ 301893 w 731007"/>
                  <a:gd name="connsiteY18" fmla="*/ 244170 h 440357"/>
                  <a:gd name="connsiteX19" fmla="*/ 187524 w 731007"/>
                  <a:gd name="connsiteY19" fmla="*/ 417106 h 440357"/>
                  <a:gd name="connsiteX20" fmla="*/ 141582 w 731007"/>
                  <a:gd name="connsiteY20" fmla="*/ 440357 h 440357"/>
                  <a:gd name="connsiteX21" fmla="*/ 5105 w 731007"/>
                  <a:gd name="connsiteY21" fmla="*/ 283042 h 440357"/>
                  <a:gd name="connsiteX22" fmla="*/ 196781 w 731007"/>
                  <a:gd name="connsiteY22"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521400 w 731007"/>
                  <a:gd name="connsiteY15" fmla="*/ 8749 h 440357"/>
                  <a:gd name="connsiteX16" fmla="*/ 196781 w 731007"/>
                  <a:gd name="connsiteY16" fmla="*/ 0 h 440357"/>
                  <a:gd name="connsiteX17" fmla="*/ 301893 w 731007"/>
                  <a:gd name="connsiteY17" fmla="*/ 244170 h 440357"/>
                  <a:gd name="connsiteX18" fmla="*/ 187524 w 731007"/>
                  <a:gd name="connsiteY18" fmla="*/ 417106 h 440357"/>
                  <a:gd name="connsiteX19" fmla="*/ 141582 w 731007"/>
                  <a:gd name="connsiteY19" fmla="*/ 440357 h 440357"/>
                  <a:gd name="connsiteX20" fmla="*/ 5105 w 731007"/>
                  <a:gd name="connsiteY20" fmla="*/ 283042 h 440357"/>
                  <a:gd name="connsiteX21" fmla="*/ 196781 w 731007"/>
                  <a:gd name="connsiteY21"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494015 w 731007"/>
                  <a:gd name="connsiteY8" fmla="*/ 376601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196781 w 731007"/>
                  <a:gd name="connsiteY15" fmla="*/ 0 h 440357"/>
                  <a:gd name="connsiteX16" fmla="*/ 301893 w 731007"/>
                  <a:gd name="connsiteY16" fmla="*/ 244170 h 440357"/>
                  <a:gd name="connsiteX17" fmla="*/ 187524 w 731007"/>
                  <a:gd name="connsiteY17" fmla="*/ 417106 h 440357"/>
                  <a:gd name="connsiteX18" fmla="*/ 141582 w 731007"/>
                  <a:gd name="connsiteY18" fmla="*/ 440357 h 440357"/>
                  <a:gd name="connsiteX19" fmla="*/ 5105 w 731007"/>
                  <a:gd name="connsiteY19" fmla="*/ 283042 h 440357"/>
                  <a:gd name="connsiteX20" fmla="*/ 196781 w 731007"/>
                  <a:gd name="connsiteY20"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494015 w 731007"/>
                  <a:gd name="connsiteY8" fmla="*/ 376601 h 440357"/>
                  <a:gd name="connsiteX9" fmla="*/ 646490 w 731007"/>
                  <a:gd name="connsiteY9" fmla="*/ 151591 h 440357"/>
                  <a:gd name="connsiteX10" fmla="*/ 731007 w 731007"/>
                  <a:gd name="connsiteY10" fmla="*/ 244028 h 440357"/>
                  <a:gd name="connsiteX11" fmla="*/ 637370 w 731007"/>
                  <a:gd name="connsiteY11" fmla="*/ 338319 h 440357"/>
                  <a:gd name="connsiteX12" fmla="*/ 600991 w 731007"/>
                  <a:gd name="connsiteY12" fmla="*/ 330923 h 440357"/>
                  <a:gd name="connsiteX13" fmla="*/ 494015 w 731007"/>
                  <a:gd name="connsiteY13" fmla="*/ 376601 h 440357"/>
                  <a:gd name="connsiteX14" fmla="*/ 196781 w 731007"/>
                  <a:gd name="connsiteY14" fmla="*/ 0 h 440357"/>
                  <a:gd name="connsiteX15" fmla="*/ 301893 w 731007"/>
                  <a:gd name="connsiteY15" fmla="*/ 244170 h 440357"/>
                  <a:gd name="connsiteX16" fmla="*/ 187524 w 731007"/>
                  <a:gd name="connsiteY16" fmla="*/ 417106 h 440357"/>
                  <a:gd name="connsiteX17" fmla="*/ 141582 w 731007"/>
                  <a:gd name="connsiteY17" fmla="*/ 440357 h 440357"/>
                  <a:gd name="connsiteX18" fmla="*/ 5105 w 731007"/>
                  <a:gd name="connsiteY18" fmla="*/ 283042 h 440357"/>
                  <a:gd name="connsiteX19" fmla="*/ 196781 w 731007"/>
                  <a:gd name="connsiteY19" fmla="*/ 0 h 440357"/>
                  <a:gd name="connsiteX0" fmla="*/ 160062 w 656493"/>
                  <a:gd name="connsiteY0" fmla="*/ 227454 h 440357"/>
                  <a:gd name="connsiteX1" fmla="*/ 88479 w 656493"/>
                  <a:gd name="connsiteY1" fmla="*/ 356592 h 440357"/>
                  <a:gd name="connsiteX2" fmla="*/ 153242 w 656493"/>
                  <a:gd name="connsiteY2" fmla="*/ 419027 h 440357"/>
                  <a:gd name="connsiteX3" fmla="*/ 172114 w 656493"/>
                  <a:gd name="connsiteY3" fmla="*/ 407258 h 440357"/>
                  <a:gd name="connsiteX4" fmla="*/ 215034 w 656493"/>
                  <a:gd name="connsiteY4" fmla="*/ 336843 h 440357"/>
                  <a:gd name="connsiteX5" fmla="*/ 153423 w 656493"/>
                  <a:gd name="connsiteY5" fmla="*/ 272459 h 440357"/>
                  <a:gd name="connsiteX6" fmla="*/ 165412 w 656493"/>
                  <a:gd name="connsiteY6" fmla="*/ 257518 h 440357"/>
                  <a:gd name="connsiteX7" fmla="*/ 160062 w 656493"/>
                  <a:gd name="connsiteY7" fmla="*/ 227454 h 440357"/>
                  <a:gd name="connsiteX8" fmla="*/ 494015 w 656493"/>
                  <a:gd name="connsiteY8" fmla="*/ 376601 h 440357"/>
                  <a:gd name="connsiteX9" fmla="*/ 646490 w 656493"/>
                  <a:gd name="connsiteY9" fmla="*/ 151591 h 440357"/>
                  <a:gd name="connsiteX10" fmla="*/ 637370 w 656493"/>
                  <a:gd name="connsiteY10" fmla="*/ 338319 h 440357"/>
                  <a:gd name="connsiteX11" fmla="*/ 600991 w 656493"/>
                  <a:gd name="connsiteY11" fmla="*/ 330923 h 440357"/>
                  <a:gd name="connsiteX12" fmla="*/ 494015 w 656493"/>
                  <a:gd name="connsiteY12" fmla="*/ 376601 h 440357"/>
                  <a:gd name="connsiteX13" fmla="*/ 196781 w 656493"/>
                  <a:gd name="connsiteY13" fmla="*/ 0 h 440357"/>
                  <a:gd name="connsiteX14" fmla="*/ 301893 w 656493"/>
                  <a:gd name="connsiteY14" fmla="*/ 244170 h 440357"/>
                  <a:gd name="connsiteX15" fmla="*/ 187524 w 656493"/>
                  <a:gd name="connsiteY15" fmla="*/ 417106 h 440357"/>
                  <a:gd name="connsiteX16" fmla="*/ 141582 w 656493"/>
                  <a:gd name="connsiteY16" fmla="*/ 440357 h 440357"/>
                  <a:gd name="connsiteX17" fmla="*/ 5105 w 656493"/>
                  <a:gd name="connsiteY17" fmla="*/ 283042 h 440357"/>
                  <a:gd name="connsiteX18" fmla="*/ 196781 w 656493"/>
                  <a:gd name="connsiteY18"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00991 w 637370"/>
                  <a:gd name="connsiteY10" fmla="*/ 330923 h 440357"/>
                  <a:gd name="connsiteX11" fmla="*/ 494015 w 637370"/>
                  <a:gd name="connsiteY11" fmla="*/ 376601 h 440357"/>
                  <a:gd name="connsiteX12" fmla="*/ 196781 w 637370"/>
                  <a:gd name="connsiteY12" fmla="*/ 0 h 440357"/>
                  <a:gd name="connsiteX13" fmla="*/ 301893 w 637370"/>
                  <a:gd name="connsiteY13" fmla="*/ 244170 h 440357"/>
                  <a:gd name="connsiteX14" fmla="*/ 187524 w 637370"/>
                  <a:gd name="connsiteY14" fmla="*/ 417106 h 440357"/>
                  <a:gd name="connsiteX15" fmla="*/ 141582 w 637370"/>
                  <a:gd name="connsiteY15" fmla="*/ 440357 h 440357"/>
                  <a:gd name="connsiteX16" fmla="*/ 5105 w 637370"/>
                  <a:gd name="connsiteY16" fmla="*/ 283042 h 440357"/>
                  <a:gd name="connsiteX17" fmla="*/ 196781 w 637370"/>
                  <a:gd name="connsiteY17"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36062 w 637370"/>
                  <a:gd name="connsiteY10" fmla="*/ 329796 h 440357"/>
                  <a:gd name="connsiteX11" fmla="*/ 600991 w 637370"/>
                  <a:gd name="connsiteY11" fmla="*/ 330923 h 440357"/>
                  <a:gd name="connsiteX12" fmla="*/ 494015 w 637370"/>
                  <a:gd name="connsiteY12" fmla="*/ 376601 h 440357"/>
                  <a:gd name="connsiteX13" fmla="*/ 196781 w 637370"/>
                  <a:gd name="connsiteY13" fmla="*/ 0 h 440357"/>
                  <a:gd name="connsiteX14" fmla="*/ 301893 w 637370"/>
                  <a:gd name="connsiteY14" fmla="*/ 244170 h 440357"/>
                  <a:gd name="connsiteX15" fmla="*/ 187524 w 637370"/>
                  <a:gd name="connsiteY15" fmla="*/ 417106 h 440357"/>
                  <a:gd name="connsiteX16" fmla="*/ 141582 w 637370"/>
                  <a:gd name="connsiteY16" fmla="*/ 440357 h 440357"/>
                  <a:gd name="connsiteX17" fmla="*/ 5105 w 637370"/>
                  <a:gd name="connsiteY17" fmla="*/ 283042 h 440357"/>
                  <a:gd name="connsiteX18" fmla="*/ 196781 w 637370"/>
                  <a:gd name="connsiteY18"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36062 w 637370"/>
                  <a:gd name="connsiteY10" fmla="*/ 329796 h 440357"/>
                  <a:gd name="connsiteX11" fmla="*/ 494015 w 637370"/>
                  <a:gd name="connsiteY11" fmla="*/ 376601 h 440357"/>
                  <a:gd name="connsiteX12" fmla="*/ 196781 w 637370"/>
                  <a:gd name="connsiteY12" fmla="*/ 0 h 440357"/>
                  <a:gd name="connsiteX13" fmla="*/ 301893 w 637370"/>
                  <a:gd name="connsiteY13" fmla="*/ 244170 h 440357"/>
                  <a:gd name="connsiteX14" fmla="*/ 187524 w 637370"/>
                  <a:gd name="connsiteY14" fmla="*/ 417106 h 440357"/>
                  <a:gd name="connsiteX15" fmla="*/ 141582 w 637370"/>
                  <a:gd name="connsiteY15" fmla="*/ 440357 h 440357"/>
                  <a:gd name="connsiteX16" fmla="*/ 5105 w 637370"/>
                  <a:gd name="connsiteY16" fmla="*/ 283042 h 440357"/>
                  <a:gd name="connsiteX17" fmla="*/ 196781 w 637370"/>
                  <a:gd name="connsiteY17"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494015 w 637370"/>
                  <a:gd name="connsiteY10" fmla="*/ 376601 h 440357"/>
                  <a:gd name="connsiteX11" fmla="*/ 196781 w 637370"/>
                  <a:gd name="connsiteY11" fmla="*/ 0 h 440357"/>
                  <a:gd name="connsiteX12" fmla="*/ 301893 w 637370"/>
                  <a:gd name="connsiteY12" fmla="*/ 244170 h 440357"/>
                  <a:gd name="connsiteX13" fmla="*/ 187524 w 637370"/>
                  <a:gd name="connsiteY13" fmla="*/ 417106 h 440357"/>
                  <a:gd name="connsiteX14" fmla="*/ 141582 w 637370"/>
                  <a:gd name="connsiteY14" fmla="*/ 440357 h 440357"/>
                  <a:gd name="connsiteX15" fmla="*/ 5105 w 637370"/>
                  <a:gd name="connsiteY15" fmla="*/ 283042 h 440357"/>
                  <a:gd name="connsiteX16" fmla="*/ 196781 w 637370"/>
                  <a:gd name="connsiteY16" fmla="*/ 0 h 440357"/>
                  <a:gd name="connsiteX0" fmla="*/ 160062 w 303723"/>
                  <a:gd name="connsiteY0" fmla="*/ 227454 h 440357"/>
                  <a:gd name="connsiteX1" fmla="*/ 88479 w 303723"/>
                  <a:gd name="connsiteY1" fmla="*/ 356592 h 440357"/>
                  <a:gd name="connsiteX2" fmla="*/ 153242 w 303723"/>
                  <a:gd name="connsiteY2" fmla="*/ 419027 h 440357"/>
                  <a:gd name="connsiteX3" fmla="*/ 172114 w 303723"/>
                  <a:gd name="connsiteY3" fmla="*/ 407258 h 440357"/>
                  <a:gd name="connsiteX4" fmla="*/ 215034 w 303723"/>
                  <a:gd name="connsiteY4" fmla="*/ 336843 h 440357"/>
                  <a:gd name="connsiteX5" fmla="*/ 153423 w 303723"/>
                  <a:gd name="connsiteY5" fmla="*/ 272459 h 440357"/>
                  <a:gd name="connsiteX6" fmla="*/ 165412 w 303723"/>
                  <a:gd name="connsiteY6" fmla="*/ 257518 h 440357"/>
                  <a:gd name="connsiteX7" fmla="*/ 160062 w 303723"/>
                  <a:gd name="connsiteY7" fmla="*/ 227454 h 440357"/>
                  <a:gd name="connsiteX8" fmla="*/ 196781 w 303723"/>
                  <a:gd name="connsiteY8" fmla="*/ 0 h 440357"/>
                  <a:gd name="connsiteX9" fmla="*/ 301893 w 303723"/>
                  <a:gd name="connsiteY9" fmla="*/ 244170 h 440357"/>
                  <a:gd name="connsiteX10" fmla="*/ 187524 w 303723"/>
                  <a:gd name="connsiteY10" fmla="*/ 417106 h 440357"/>
                  <a:gd name="connsiteX11" fmla="*/ 141582 w 303723"/>
                  <a:gd name="connsiteY11" fmla="*/ 440357 h 440357"/>
                  <a:gd name="connsiteX12" fmla="*/ 5105 w 303723"/>
                  <a:gd name="connsiteY12" fmla="*/ 283042 h 440357"/>
                  <a:gd name="connsiteX13" fmla="*/ 196781 w 303723"/>
                  <a:gd name="connsiteY13" fmla="*/ 0 h 4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3723" h="440357">
                    <a:moveTo>
                      <a:pt x="160062" y="227454"/>
                    </a:moveTo>
                    <a:cubicBezTo>
                      <a:pt x="104631" y="268697"/>
                      <a:pt x="73769" y="322942"/>
                      <a:pt x="88479" y="356592"/>
                    </a:cubicBezTo>
                    <a:cubicBezTo>
                      <a:pt x="103190" y="390244"/>
                      <a:pt x="138582" y="396585"/>
                      <a:pt x="153242" y="419027"/>
                    </a:cubicBezTo>
                    <a:lnTo>
                      <a:pt x="172114" y="407258"/>
                    </a:lnTo>
                    <a:cubicBezTo>
                      <a:pt x="199346" y="399755"/>
                      <a:pt x="219097" y="365394"/>
                      <a:pt x="215034" y="336843"/>
                    </a:cubicBezTo>
                    <a:cubicBezTo>
                      <a:pt x="187847" y="322096"/>
                      <a:pt x="166585" y="299374"/>
                      <a:pt x="153423" y="272459"/>
                    </a:cubicBezTo>
                    <a:lnTo>
                      <a:pt x="165412" y="257518"/>
                    </a:lnTo>
                    <a:cubicBezTo>
                      <a:pt x="161788" y="249170"/>
                      <a:pt x="159862" y="239393"/>
                      <a:pt x="160062" y="227454"/>
                    </a:cubicBezTo>
                    <a:close/>
                    <a:moveTo>
                      <a:pt x="196781" y="0"/>
                    </a:moveTo>
                    <a:cubicBezTo>
                      <a:pt x="184370" y="116772"/>
                      <a:pt x="268465" y="151520"/>
                      <a:pt x="301893" y="244170"/>
                    </a:cubicBezTo>
                    <a:cubicBezTo>
                      <a:pt x="314735" y="314846"/>
                      <a:pt x="258199" y="404266"/>
                      <a:pt x="187524" y="417106"/>
                    </a:cubicBezTo>
                    <a:lnTo>
                      <a:pt x="141582" y="440357"/>
                    </a:lnTo>
                    <a:cubicBezTo>
                      <a:pt x="112403" y="385587"/>
                      <a:pt x="32094" y="363671"/>
                      <a:pt x="5105" y="283042"/>
                    </a:cubicBezTo>
                    <a:cubicBezTo>
                      <a:pt x="-21884" y="202412"/>
                      <a:pt x="60461" y="83684"/>
                      <a:pt x="196781" y="0"/>
                    </a:cubicBezTo>
                    <a:close/>
                  </a:path>
                </a:pathLst>
              </a:custGeom>
              <a:solidFill>
                <a:srgbClr val="86BE0E"/>
              </a:soli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grpSp>
      </p:grpSp>
      <p:grpSp>
        <p:nvGrpSpPr>
          <p:cNvPr id="85" name="Device …4"/>
          <p:cNvGrpSpPr/>
          <p:nvPr/>
        </p:nvGrpSpPr>
        <p:grpSpPr>
          <a:xfrm>
            <a:off x="4337935" y="5424558"/>
            <a:ext cx="399886" cy="331022"/>
            <a:chOff x="517516" y="3589298"/>
            <a:chExt cx="1770439" cy="1465554"/>
          </a:xfrm>
        </p:grpSpPr>
        <p:sp>
          <p:nvSpPr>
            <p:cNvPr id="86" name="Freeform 28"/>
            <p:cNvSpPr>
              <a:spLocks noEditPoints="1"/>
            </p:cNvSpPr>
            <p:nvPr/>
          </p:nvSpPr>
          <p:spPr bwMode="auto">
            <a:xfrm>
              <a:off x="517516" y="3774191"/>
              <a:ext cx="1770439" cy="1280661"/>
            </a:xfrm>
            <a:custGeom>
              <a:avLst/>
              <a:gdLst>
                <a:gd name="T0" fmla="*/ 857 w 990"/>
                <a:gd name="T1" fmla="*/ 0 h 716"/>
                <a:gd name="T2" fmla="*/ 693 w 990"/>
                <a:gd name="T3" fmla="*/ 0 h 716"/>
                <a:gd name="T4" fmla="*/ 670 w 990"/>
                <a:gd name="T5" fmla="*/ 9 h 716"/>
                <a:gd name="T6" fmla="*/ 519 w 990"/>
                <a:gd name="T7" fmla="*/ 159 h 716"/>
                <a:gd name="T8" fmla="*/ 519 w 990"/>
                <a:gd name="T9" fmla="*/ 113 h 716"/>
                <a:gd name="T10" fmla="*/ 451 w 990"/>
                <a:gd name="T11" fmla="*/ 46 h 716"/>
                <a:gd name="T12" fmla="*/ 384 w 990"/>
                <a:gd name="T13" fmla="*/ 113 h 716"/>
                <a:gd name="T14" fmla="*/ 384 w 990"/>
                <a:gd name="T15" fmla="*/ 290 h 716"/>
                <a:gd name="T16" fmla="*/ 217 w 990"/>
                <a:gd name="T17" fmla="*/ 450 h 716"/>
                <a:gd name="T18" fmla="*/ 133 w 990"/>
                <a:gd name="T19" fmla="*/ 450 h 716"/>
                <a:gd name="T20" fmla="*/ 0 w 990"/>
                <a:gd name="T21" fmla="*/ 583 h 716"/>
                <a:gd name="T22" fmla="*/ 133 w 990"/>
                <a:gd name="T23" fmla="*/ 716 h 716"/>
                <a:gd name="T24" fmla="*/ 285 w 990"/>
                <a:gd name="T25" fmla="*/ 716 h 716"/>
                <a:gd name="T26" fmla="*/ 308 w 990"/>
                <a:gd name="T27" fmla="*/ 707 h 716"/>
                <a:gd name="T28" fmla="*/ 759 w 990"/>
                <a:gd name="T29" fmla="*/ 266 h 716"/>
                <a:gd name="T30" fmla="*/ 857 w 990"/>
                <a:gd name="T31" fmla="*/ 266 h 716"/>
                <a:gd name="T32" fmla="*/ 990 w 990"/>
                <a:gd name="T33" fmla="*/ 133 h 716"/>
                <a:gd name="T34" fmla="*/ 857 w 990"/>
                <a:gd name="T35" fmla="*/ 0 h 716"/>
                <a:gd name="T36" fmla="*/ 855 w 990"/>
                <a:gd name="T37" fmla="*/ 202 h 716"/>
                <a:gd name="T38" fmla="*/ 801 w 990"/>
                <a:gd name="T39" fmla="*/ 202 h 716"/>
                <a:gd name="T40" fmla="*/ 677 w 990"/>
                <a:gd name="T41" fmla="*/ 202 h 716"/>
                <a:gd name="T42" fmla="*/ 624 w 990"/>
                <a:gd name="T43" fmla="*/ 202 h 716"/>
                <a:gd name="T44" fmla="*/ 619 w 990"/>
                <a:gd name="T45" fmla="*/ 206 h 716"/>
                <a:gd name="T46" fmla="*/ 619 w 990"/>
                <a:gd name="T47" fmla="*/ 310 h 716"/>
                <a:gd name="T48" fmla="*/ 614 w 990"/>
                <a:gd name="T49" fmla="*/ 315 h 716"/>
                <a:gd name="T50" fmla="*/ 508 w 990"/>
                <a:gd name="T51" fmla="*/ 315 h 716"/>
                <a:gd name="T52" fmla="*/ 504 w 990"/>
                <a:gd name="T53" fmla="*/ 320 h 716"/>
                <a:gd name="T54" fmla="*/ 504 w 990"/>
                <a:gd name="T55" fmla="*/ 423 h 716"/>
                <a:gd name="T56" fmla="*/ 499 w 990"/>
                <a:gd name="T57" fmla="*/ 428 h 716"/>
                <a:gd name="T58" fmla="*/ 393 w 990"/>
                <a:gd name="T59" fmla="*/ 428 h 716"/>
                <a:gd name="T60" fmla="*/ 388 w 990"/>
                <a:gd name="T61" fmla="*/ 433 h 716"/>
                <a:gd name="T62" fmla="*/ 388 w 990"/>
                <a:gd name="T63" fmla="*/ 537 h 716"/>
                <a:gd name="T64" fmla="*/ 383 w 990"/>
                <a:gd name="T65" fmla="*/ 541 h 716"/>
                <a:gd name="T66" fmla="*/ 277 w 990"/>
                <a:gd name="T67" fmla="*/ 541 h 716"/>
                <a:gd name="T68" fmla="*/ 272 w 990"/>
                <a:gd name="T69" fmla="*/ 546 h 716"/>
                <a:gd name="T70" fmla="*/ 272 w 990"/>
                <a:gd name="T71" fmla="*/ 647 h 716"/>
                <a:gd name="T72" fmla="*/ 267 w 990"/>
                <a:gd name="T73" fmla="*/ 652 h 716"/>
                <a:gd name="T74" fmla="*/ 135 w 990"/>
                <a:gd name="T75" fmla="*/ 652 h 716"/>
                <a:gd name="T76" fmla="*/ 65 w 990"/>
                <a:gd name="T77" fmla="*/ 582 h 716"/>
                <a:gd name="T78" fmla="*/ 133 w 990"/>
                <a:gd name="T79" fmla="*/ 514 h 716"/>
                <a:gd name="T80" fmla="*/ 230 w 990"/>
                <a:gd name="T81" fmla="*/ 514 h 716"/>
                <a:gd name="T82" fmla="*/ 253 w 990"/>
                <a:gd name="T83" fmla="*/ 505 h 716"/>
                <a:gd name="T84" fmla="*/ 706 w 990"/>
                <a:gd name="T85" fmla="*/ 64 h 716"/>
                <a:gd name="T86" fmla="*/ 857 w 990"/>
                <a:gd name="T87" fmla="*/ 64 h 716"/>
                <a:gd name="T88" fmla="*/ 926 w 990"/>
                <a:gd name="T89" fmla="*/ 132 h 716"/>
                <a:gd name="T90" fmla="*/ 855 w 990"/>
                <a:gd name="T91" fmla="*/ 202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0" h="716">
                  <a:moveTo>
                    <a:pt x="857" y="0"/>
                  </a:moveTo>
                  <a:cubicBezTo>
                    <a:pt x="693" y="0"/>
                    <a:pt x="693" y="0"/>
                    <a:pt x="693" y="0"/>
                  </a:cubicBezTo>
                  <a:cubicBezTo>
                    <a:pt x="684" y="0"/>
                    <a:pt x="676" y="3"/>
                    <a:pt x="670" y="9"/>
                  </a:cubicBezTo>
                  <a:cubicBezTo>
                    <a:pt x="519" y="159"/>
                    <a:pt x="519" y="159"/>
                    <a:pt x="519" y="159"/>
                  </a:cubicBezTo>
                  <a:cubicBezTo>
                    <a:pt x="519" y="113"/>
                    <a:pt x="519" y="113"/>
                    <a:pt x="519" y="113"/>
                  </a:cubicBezTo>
                  <a:cubicBezTo>
                    <a:pt x="519" y="76"/>
                    <a:pt x="489" y="46"/>
                    <a:pt x="451" y="46"/>
                  </a:cubicBezTo>
                  <a:cubicBezTo>
                    <a:pt x="414" y="46"/>
                    <a:pt x="384" y="76"/>
                    <a:pt x="384" y="113"/>
                  </a:cubicBezTo>
                  <a:cubicBezTo>
                    <a:pt x="384" y="290"/>
                    <a:pt x="384" y="290"/>
                    <a:pt x="384" y="290"/>
                  </a:cubicBezTo>
                  <a:cubicBezTo>
                    <a:pt x="217" y="450"/>
                    <a:pt x="217" y="450"/>
                    <a:pt x="217" y="450"/>
                  </a:cubicBezTo>
                  <a:cubicBezTo>
                    <a:pt x="133" y="450"/>
                    <a:pt x="133" y="450"/>
                    <a:pt x="133" y="450"/>
                  </a:cubicBezTo>
                  <a:cubicBezTo>
                    <a:pt x="60" y="450"/>
                    <a:pt x="0" y="510"/>
                    <a:pt x="0" y="583"/>
                  </a:cubicBezTo>
                  <a:cubicBezTo>
                    <a:pt x="0" y="657"/>
                    <a:pt x="60" y="716"/>
                    <a:pt x="133" y="716"/>
                  </a:cubicBezTo>
                  <a:cubicBezTo>
                    <a:pt x="285" y="716"/>
                    <a:pt x="285" y="716"/>
                    <a:pt x="285" y="716"/>
                  </a:cubicBezTo>
                  <a:cubicBezTo>
                    <a:pt x="294" y="716"/>
                    <a:pt x="302" y="713"/>
                    <a:pt x="308" y="707"/>
                  </a:cubicBezTo>
                  <a:cubicBezTo>
                    <a:pt x="759" y="266"/>
                    <a:pt x="759" y="266"/>
                    <a:pt x="759" y="266"/>
                  </a:cubicBezTo>
                  <a:cubicBezTo>
                    <a:pt x="857" y="266"/>
                    <a:pt x="857" y="266"/>
                    <a:pt x="857" y="266"/>
                  </a:cubicBezTo>
                  <a:cubicBezTo>
                    <a:pt x="930" y="266"/>
                    <a:pt x="990" y="206"/>
                    <a:pt x="990" y="133"/>
                  </a:cubicBezTo>
                  <a:cubicBezTo>
                    <a:pt x="990" y="59"/>
                    <a:pt x="930" y="0"/>
                    <a:pt x="857" y="0"/>
                  </a:cubicBezTo>
                  <a:close/>
                  <a:moveTo>
                    <a:pt x="855" y="202"/>
                  </a:moveTo>
                  <a:cubicBezTo>
                    <a:pt x="801" y="202"/>
                    <a:pt x="801" y="202"/>
                    <a:pt x="801" y="202"/>
                  </a:cubicBezTo>
                  <a:cubicBezTo>
                    <a:pt x="677" y="202"/>
                    <a:pt x="677" y="202"/>
                    <a:pt x="677" y="202"/>
                  </a:cubicBezTo>
                  <a:cubicBezTo>
                    <a:pt x="624" y="202"/>
                    <a:pt x="624" y="202"/>
                    <a:pt x="624" y="202"/>
                  </a:cubicBezTo>
                  <a:cubicBezTo>
                    <a:pt x="621" y="202"/>
                    <a:pt x="619" y="204"/>
                    <a:pt x="619" y="206"/>
                  </a:cubicBezTo>
                  <a:cubicBezTo>
                    <a:pt x="619" y="310"/>
                    <a:pt x="619" y="310"/>
                    <a:pt x="619" y="310"/>
                  </a:cubicBezTo>
                  <a:cubicBezTo>
                    <a:pt x="619" y="313"/>
                    <a:pt x="617" y="315"/>
                    <a:pt x="614" y="315"/>
                  </a:cubicBezTo>
                  <a:cubicBezTo>
                    <a:pt x="508" y="315"/>
                    <a:pt x="508" y="315"/>
                    <a:pt x="508" y="315"/>
                  </a:cubicBezTo>
                  <a:cubicBezTo>
                    <a:pt x="506" y="315"/>
                    <a:pt x="504" y="317"/>
                    <a:pt x="504" y="320"/>
                  </a:cubicBezTo>
                  <a:cubicBezTo>
                    <a:pt x="504" y="423"/>
                    <a:pt x="504" y="423"/>
                    <a:pt x="504" y="423"/>
                  </a:cubicBezTo>
                  <a:cubicBezTo>
                    <a:pt x="504" y="426"/>
                    <a:pt x="501" y="428"/>
                    <a:pt x="499" y="428"/>
                  </a:cubicBezTo>
                  <a:cubicBezTo>
                    <a:pt x="393" y="428"/>
                    <a:pt x="393" y="428"/>
                    <a:pt x="393" y="428"/>
                  </a:cubicBezTo>
                  <a:cubicBezTo>
                    <a:pt x="390" y="428"/>
                    <a:pt x="388" y="430"/>
                    <a:pt x="388" y="433"/>
                  </a:cubicBezTo>
                  <a:cubicBezTo>
                    <a:pt x="388" y="537"/>
                    <a:pt x="388" y="537"/>
                    <a:pt x="388" y="537"/>
                  </a:cubicBezTo>
                  <a:cubicBezTo>
                    <a:pt x="388" y="539"/>
                    <a:pt x="386" y="541"/>
                    <a:pt x="383" y="541"/>
                  </a:cubicBezTo>
                  <a:cubicBezTo>
                    <a:pt x="277" y="541"/>
                    <a:pt x="277" y="541"/>
                    <a:pt x="277" y="541"/>
                  </a:cubicBezTo>
                  <a:cubicBezTo>
                    <a:pt x="274" y="541"/>
                    <a:pt x="272" y="544"/>
                    <a:pt x="272" y="546"/>
                  </a:cubicBezTo>
                  <a:cubicBezTo>
                    <a:pt x="272" y="647"/>
                    <a:pt x="272" y="647"/>
                    <a:pt x="272" y="647"/>
                  </a:cubicBezTo>
                  <a:cubicBezTo>
                    <a:pt x="272" y="650"/>
                    <a:pt x="270" y="652"/>
                    <a:pt x="267" y="652"/>
                  </a:cubicBezTo>
                  <a:cubicBezTo>
                    <a:pt x="135" y="652"/>
                    <a:pt x="135" y="652"/>
                    <a:pt x="135" y="652"/>
                  </a:cubicBezTo>
                  <a:cubicBezTo>
                    <a:pt x="97" y="652"/>
                    <a:pt x="64" y="621"/>
                    <a:pt x="65" y="582"/>
                  </a:cubicBezTo>
                  <a:cubicBezTo>
                    <a:pt x="65" y="545"/>
                    <a:pt x="96" y="514"/>
                    <a:pt x="133" y="514"/>
                  </a:cubicBezTo>
                  <a:cubicBezTo>
                    <a:pt x="230" y="514"/>
                    <a:pt x="230" y="514"/>
                    <a:pt x="230" y="514"/>
                  </a:cubicBezTo>
                  <a:cubicBezTo>
                    <a:pt x="239" y="514"/>
                    <a:pt x="247" y="511"/>
                    <a:pt x="253" y="505"/>
                  </a:cubicBezTo>
                  <a:cubicBezTo>
                    <a:pt x="706" y="64"/>
                    <a:pt x="706" y="64"/>
                    <a:pt x="706" y="64"/>
                  </a:cubicBezTo>
                  <a:cubicBezTo>
                    <a:pt x="857" y="64"/>
                    <a:pt x="857" y="64"/>
                    <a:pt x="857" y="64"/>
                  </a:cubicBezTo>
                  <a:cubicBezTo>
                    <a:pt x="895" y="64"/>
                    <a:pt x="925" y="94"/>
                    <a:pt x="926" y="132"/>
                  </a:cubicBezTo>
                  <a:cubicBezTo>
                    <a:pt x="926" y="170"/>
                    <a:pt x="894" y="202"/>
                    <a:pt x="855" y="202"/>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87" name="Oval 29"/>
            <p:cNvSpPr>
              <a:spLocks noChangeArrowheads="1"/>
            </p:cNvSpPr>
            <p:nvPr/>
          </p:nvSpPr>
          <p:spPr bwMode="auto">
            <a:xfrm>
              <a:off x="1204260" y="3589298"/>
              <a:ext cx="241493" cy="241493"/>
            </a:xfrm>
            <a:prstGeom prst="ellipse">
              <a:avLst/>
            </a:prstGeom>
            <a:solidFill>
              <a:srgbClr val="86BE0E"/>
            </a:solidFill>
            <a:ln>
              <a:noFill/>
            </a:ln>
          </p:spPr>
          <p:txBody>
            <a:bodyPr vert="horz" wrap="square" lIns="89642" tIns="44821" rIns="89642" bIns="44821" numCol="1" anchor="t" anchorCtr="0" compatLnSpc="1">
              <a:prstTxWarp prst="textNoShape">
                <a:avLst/>
              </a:prstTxWarp>
            </a:bodyPr>
            <a:lstStyle/>
            <a:p>
              <a:pPr>
                <a:defRPr/>
              </a:pPr>
              <a:endParaRPr lang="en-US">
                <a:solidFill>
                  <a:prstClr val="black"/>
                </a:solidFill>
                <a:latin typeface="Segoe UI"/>
              </a:endParaRPr>
            </a:p>
          </p:txBody>
        </p:sp>
        <p:sp>
          <p:nvSpPr>
            <p:cNvPr id="88" name="Round Same Side Corner Rectangle 43"/>
            <p:cNvSpPr/>
            <p:nvPr/>
          </p:nvSpPr>
          <p:spPr bwMode="auto">
            <a:xfrm>
              <a:off x="1205445" y="3840498"/>
              <a:ext cx="248989" cy="461948"/>
            </a:xfrm>
            <a:custGeom>
              <a:avLst/>
              <a:gdLst>
                <a:gd name="connsiteX0" fmla="*/ 119561 w 239122"/>
                <a:gd name="connsiteY0" fmla="*/ 0 h 461948"/>
                <a:gd name="connsiteX1" fmla="*/ 119561 w 239122"/>
                <a:gd name="connsiteY1" fmla="*/ 0 h 461948"/>
                <a:gd name="connsiteX2" fmla="*/ 239122 w 239122"/>
                <a:gd name="connsiteY2" fmla="*/ 119561 h 461948"/>
                <a:gd name="connsiteX3" fmla="*/ 239122 w 239122"/>
                <a:gd name="connsiteY3" fmla="*/ 461948 h 461948"/>
                <a:gd name="connsiteX4" fmla="*/ 239122 w 239122"/>
                <a:gd name="connsiteY4" fmla="*/ 461948 h 461948"/>
                <a:gd name="connsiteX5" fmla="*/ 0 w 239122"/>
                <a:gd name="connsiteY5" fmla="*/ 461948 h 461948"/>
                <a:gd name="connsiteX6" fmla="*/ 0 w 239122"/>
                <a:gd name="connsiteY6" fmla="*/ 461948 h 461948"/>
                <a:gd name="connsiteX7" fmla="*/ 0 w 239122"/>
                <a:gd name="connsiteY7" fmla="*/ 119561 h 461948"/>
                <a:gd name="connsiteX8" fmla="*/ 119561 w 239122"/>
                <a:gd name="connsiteY8" fmla="*/ 0 h 461948"/>
                <a:gd name="connsiteX0" fmla="*/ 119561 w 248989"/>
                <a:gd name="connsiteY0" fmla="*/ 0 h 461948"/>
                <a:gd name="connsiteX1" fmla="*/ 119561 w 248989"/>
                <a:gd name="connsiteY1" fmla="*/ 0 h 461948"/>
                <a:gd name="connsiteX2" fmla="*/ 239122 w 248989"/>
                <a:gd name="connsiteY2" fmla="*/ 119561 h 461948"/>
                <a:gd name="connsiteX3" fmla="*/ 239122 w 248989"/>
                <a:gd name="connsiteY3" fmla="*/ 461948 h 461948"/>
                <a:gd name="connsiteX4" fmla="*/ 248989 w 248989"/>
                <a:gd name="connsiteY4" fmla="*/ 211969 h 461948"/>
                <a:gd name="connsiteX5" fmla="*/ 0 w 248989"/>
                <a:gd name="connsiteY5" fmla="*/ 461948 h 461948"/>
                <a:gd name="connsiteX6" fmla="*/ 0 w 248989"/>
                <a:gd name="connsiteY6" fmla="*/ 461948 h 461948"/>
                <a:gd name="connsiteX7" fmla="*/ 0 w 248989"/>
                <a:gd name="connsiteY7" fmla="*/ 119561 h 461948"/>
                <a:gd name="connsiteX8" fmla="*/ 119561 w 248989"/>
                <a:gd name="connsiteY8" fmla="*/ 0 h 46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989" h="461948">
                  <a:moveTo>
                    <a:pt x="119561" y="0"/>
                  </a:moveTo>
                  <a:lnTo>
                    <a:pt x="119561" y="0"/>
                  </a:lnTo>
                  <a:cubicBezTo>
                    <a:pt x="185593" y="0"/>
                    <a:pt x="239122" y="53529"/>
                    <a:pt x="239122" y="119561"/>
                  </a:cubicBezTo>
                  <a:lnTo>
                    <a:pt x="239122" y="461948"/>
                  </a:lnTo>
                  <a:lnTo>
                    <a:pt x="248989" y="211969"/>
                  </a:lnTo>
                  <a:lnTo>
                    <a:pt x="0" y="461948"/>
                  </a:lnTo>
                  <a:lnTo>
                    <a:pt x="0" y="461948"/>
                  </a:lnTo>
                  <a:lnTo>
                    <a:pt x="0" y="119561"/>
                  </a:lnTo>
                  <a:cubicBezTo>
                    <a:pt x="0" y="53529"/>
                    <a:pt x="53529" y="0"/>
                    <a:pt x="119561" y="0"/>
                  </a:cubicBezTo>
                  <a:close/>
                </a:path>
              </a:pathLst>
            </a:cu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89" name="Device …3"/>
          <p:cNvGrpSpPr/>
          <p:nvPr/>
        </p:nvGrpSpPr>
        <p:grpSpPr>
          <a:xfrm>
            <a:off x="4376045" y="5039101"/>
            <a:ext cx="333022" cy="200612"/>
            <a:chOff x="1783977" y="3232718"/>
            <a:chExt cx="423736" cy="255258"/>
          </a:xfrm>
        </p:grpSpPr>
        <p:sp>
          <p:nvSpPr>
            <p:cNvPr id="96" name="SMOKE / FIRE ALARMS"/>
            <p:cNvSpPr>
              <a:spLocks noChangeAspect="1"/>
            </p:cNvSpPr>
            <p:nvPr/>
          </p:nvSpPr>
          <p:spPr bwMode="auto">
            <a:xfrm>
              <a:off x="1783977" y="3232718"/>
              <a:ext cx="423736" cy="255258"/>
            </a:xfrm>
            <a:custGeom>
              <a:avLst/>
              <a:gdLst/>
              <a:ahLst/>
              <a:cxnLst/>
              <a:rect l="l" t="t" r="r" b="b"/>
              <a:pathLst>
                <a:path w="731007" h="440357">
                  <a:moveTo>
                    <a:pt x="160062" y="227454"/>
                  </a:moveTo>
                  <a:cubicBezTo>
                    <a:pt x="104631" y="268697"/>
                    <a:pt x="73769" y="322942"/>
                    <a:pt x="88479" y="356592"/>
                  </a:cubicBezTo>
                  <a:cubicBezTo>
                    <a:pt x="103190" y="390244"/>
                    <a:pt x="138582" y="396585"/>
                    <a:pt x="153242" y="419027"/>
                  </a:cubicBezTo>
                  <a:lnTo>
                    <a:pt x="172114" y="407258"/>
                  </a:lnTo>
                  <a:cubicBezTo>
                    <a:pt x="199346" y="399755"/>
                    <a:pt x="219097" y="365394"/>
                    <a:pt x="215034" y="336843"/>
                  </a:cubicBezTo>
                  <a:cubicBezTo>
                    <a:pt x="187847" y="322096"/>
                    <a:pt x="166585" y="299374"/>
                    <a:pt x="153423" y="272459"/>
                  </a:cubicBezTo>
                  <a:lnTo>
                    <a:pt x="165412" y="257518"/>
                  </a:lnTo>
                  <a:cubicBezTo>
                    <a:pt x="161788" y="249170"/>
                    <a:pt x="159862" y="239393"/>
                    <a:pt x="160062" y="227454"/>
                  </a:cubicBezTo>
                  <a:close/>
                  <a:moveTo>
                    <a:pt x="521400" y="8749"/>
                  </a:moveTo>
                  <a:cubicBezTo>
                    <a:pt x="595332" y="8749"/>
                    <a:pt x="655265" y="57027"/>
                    <a:pt x="655265" y="116580"/>
                  </a:cubicBezTo>
                  <a:lnTo>
                    <a:pt x="646490" y="151591"/>
                  </a:lnTo>
                  <a:cubicBezTo>
                    <a:pt x="693997" y="154874"/>
                    <a:pt x="731007" y="195099"/>
                    <a:pt x="731007" y="244028"/>
                  </a:cubicBezTo>
                  <a:cubicBezTo>
                    <a:pt x="731007" y="296103"/>
                    <a:pt x="689084" y="338319"/>
                    <a:pt x="637370" y="338319"/>
                  </a:cubicBezTo>
                  <a:lnTo>
                    <a:pt x="600991" y="330923"/>
                  </a:lnTo>
                  <a:cubicBezTo>
                    <a:pt x="579942" y="358883"/>
                    <a:pt x="539786" y="376601"/>
                    <a:pt x="494015" y="376601"/>
                  </a:cubicBezTo>
                  <a:cubicBezTo>
                    <a:pt x="456012" y="376601"/>
                    <a:pt x="421879" y="364386"/>
                    <a:pt x="399142" y="344154"/>
                  </a:cubicBezTo>
                  <a:cubicBezTo>
                    <a:pt x="376220" y="358135"/>
                    <a:pt x="348984" y="365325"/>
                    <a:pt x="319939" y="365538"/>
                  </a:cubicBezTo>
                  <a:cubicBezTo>
                    <a:pt x="352906" y="329186"/>
                    <a:pt x="370353" y="277720"/>
                    <a:pt x="362255" y="233156"/>
                  </a:cubicBezTo>
                  <a:cubicBezTo>
                    <a:pt x="335238" y="158276"/>
                    <a:pt x="277572" y="118421"/>
                    <a:pt x="255960" y="50217"/>
                  </a:cubicBezTo>
                  <a:cubicBezTo>
                    <a:pt x="273900" y="42656"/>
                    <a:pt x="293757" y="39479"/>
                    <a:pt x="314429" y="39479"/>
                  </a:cubicBezTo>
                  <a:cubicBezTo>
                    <a:pt x="348346" y="39479"/>
                    <a:pt x="380066" y="48032"/>
                    <a:pt x="405728" y="65440"/>
                  </a:cubicBezTo>
                  <a:cubicBezTo>
                    <a:pt x="427045" y="31216"/>
                    <a:pt x="470965" y="8749"/>
                    <a:pt x="521400" y="8749"/>
                  </a:cubicBezTo>
                  <a:close/>
                  <a:moveTo>
                    <a:pt x="196781" y="0"/>
                  </a:moveTo>
                  <a:cubicBezTo>
                    <a:pt x="184370" y="116772"/>
                    <a:pt x="268465" y="151520"/>
                    <a:pt x="301893" y="244170"/>
                  </a:cubicBezTo>
                  <a:cubicBezTo>
                    <a:pt x="314735" y="314846"/>
                    <a:pt x="258199" y="404266"/>
                    <a:pt x="187524" y="417106"/>
                  </a:cubicBezTo>
                  <a:lnTo>
                    <a:pt x="141582" y="440357"/>
                  </a:lnTo>
                  <a:cubicBezTo>
                    <a:pt x="112403" y="385587"/>
                    <a:pt x="32094" y="363671"/>
                    <a:pt x="5105" y="283042"/>
                  </a:cubicBezTo>
                  <a:cubicBezTo>
                    <a:pt x="-21884" y="202412"/>
                    <a:pt x="60461" y="83684"/>
                    <a:pt x="196781" y="0"/>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sp>
          <p:nvSpPr>
            <p:cNvPr id="97" name="SMOKE / FIRE ALARMS"/>
            <p:cNvSpPr>
              <a:spLocks noChangeAspect="1"/>
            </p:cNvSpPr>
            <p:nvPr/>
          </p:nvSpPr>
          <p:spPr bwMode="auto">
            <a:xfrm>
              <a:off x="1783977" y="3232718"/>
              <a:ext cx="176056" cy="255258"/>
            </a:xfrm>
            <a:custGeom>
              <a:avLst/>
              <a:gdLst>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314429 w 731007"/>
                <a:gd name="connsiteY18" fmla="*/ 39479 h 440357"/>
                <a:gd name="connsiteX19" fmla="*/ 405728 w 731007"/>
                <a:gd name="connsiteY19" fmla="*/ 65440 h 440357"/>
                <a:gd name="connsiteX20" fmla="*/ 521400 w 731007"/>
                <a:gd name="connsiteY20" fmla="*/ 8749 h 440357"/>
                <a:gd name="connsiteX21" fmla="*/ 196781 w 731007"/>
                <a:gd name="connsiteY21" fmla="*/ 0 h 440357"/>
                <a:gd name="connsiteX22" fmla="*/ 301893 w 731007"/>
                <a:gd name="connsiteY22" fmla="*/ 244170 h 440357"/>
                <a:gd name="connsiteX23" fmla="*/ 187524 w 731007"/>
                <a:gd name="connsiteY23" fmla="*/ 417106 h 440357"/>
                <a:gd name="connsiteX24" fmla="*/ 141582 w 731007"/>
                <a:gd name="connsiteY24" fmla="*/ 440357 h 440357"/>
                <a:gd name="connsiteX25" fmla="*/ 5105 w 731007"/>
                <a:gd name="connsiteY25" fmla="*/ 283042 h 440357"/>
                <a:gd name="connsiteX26" fmla="*/ 196781 w 731007"/>
                <a:gd name="connsiteY26"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405728 w 731007"/>
                <a:gd name="connsiteY18" fmla="*/ 65440 h 440357"/>
                <a:gd name="connsiteX19" fmla="*/ 521400 w 731007"/>
                <a:gd name="connsiteY19" fmla="*/ 8749 h 440357"/>
                <a:gd name="connsiteX20" fmla="*/ 196781 w 731007"/>
                <a:gd name="connsiteY20" fmla="*/ 0 h 440357"/>
                <a:gd name="connsiteX21" fmla="*/ 301893 w 731007"/>
                <a:gd name="connsiteY21" fmla="*/ 244170 h 440357"/>
                <a:gd name="connsiteX22" fmla="*/ 187524 w 731007"/>
                <a:gd name="connsiteY22" fmla="*/ 417106 h 440357"/>
                <a:gd name="connsiteX23" fmla="*/ 141582 w 731007"/>
                <a:gd name="connsiteY23" fmla="*/ 440357 h 440357"/>
                <a:gd name="connsiteX24" fmla="*/ 5105 w 731007"/>
                <a:gd name="connsiteY24" fmla="*/ 283042 h 440357"/>
                <a:gd name="connsiteX25" fmla="*/ 196781 w 731007"/>
                <a:gd name="connsiteY25"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19939 w 731007"/>
                <a:gd name="connsiteY16" fmla="*/ 365538 h 440357"/>
                <a:gd name="connsiteX17" fmla="*/ 362255 w 731007"/>
                <a:gd name="connsiteY17" fmla="*/ 233156 h 440357"/>
                <a:gd name="connsiteX18" fmla="*/ 521400 w 731007"/>
                <a:gd name="connsiteY18" fmla="*/ 8749 h 440357"/>
                <a:gd name="connsiteX19" fmla="*/ 196781 w 731007"/>
                <a:gd name="connsiteY19" fmla="*/ 0 h 440357"/>
                <a:gd name="connsiteX20" fmla="*/ 301893 w 731007"/>
                <a:gd name="connsiteY20" fmla="*/ 244170 h 440357"/>
                <a:gd name="connsiteX21" fmla="*/ 187524 w 731007"/>
                <a:gd name="connsiteY21" fmla="*/ 417106 h 440357"/>
                <a:gd name="connsiteX22" fmla="*/ 141582 w 731007"/>
                <a:gd name="connsiteY22" fmla="*/ 440357 h 440357"/>
                <a:gd name="connsiteX23" fmla="*/ 5105 w 731007"/>
                <a:gd name="connsiteY23" fmla="*/ 283042 h 440357"/>
                <a:gd name="connsiteX24" fmla="*/ 196781 w 731007"/>
                <a:gd name="connsiteY24"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362255 w 731007"/>
                <a:gd name="connsiteY16" fmla="*/ 233156 h 440357"/>
                <a:gd name="connsiteX17" fmla="*/ 521400 w 731007"/>
                <a:gd name="connsiteY17" fmla="*/ 8749 h 440357"/>
                <a:gd name="connsiteX18" fmla="*/ 196781 w 731007"/>
                <a:gd name="connsiteY18" fmla="*/ 0 h 440357"/>
                <a:gd name="connsiteX19" fmla="*/ 301893 w 731007"/>
                <a:gd name="connsiteY19" fmla="*/ 244170 h 440357"/>
                <a:gd name="connsiteX20" fmla="*/ 187524 w 731007"/>
                <a:gd name="connsiteY20" fmla="*/ 417106 h 440357"/>
                <a:gd name="connsiteX21" fmla="*/ 141582 w 731007"/>
                <a:gd name="connsiteY21" fmla="*/ 440357 h 440357"/>
                <a:gd name="connsiteX22" fmla="*/ 5105 w 731007"/>
                <a:gd name="connsiteY22" fmla="*/ 283042 h 440357"/>
                <a:gd name="connsiteX23" fmla="*/ 196781 w 731007"/>
                <a:gd name="connsiteY23"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399142 w 731007"/>
                <a:gd name="connsiteY15" fmla="*/ 344154 h 440357"/>
                <a:gd name="connsiteX16" fmla="*/ 521400 w 731007"/>
                <a:gd name="connsiteY16" fmla="*/ 8749 h 440357"/>
                <a:gd name="connsiteX17" fmla="*/ 196781 w 731007"/>
                <a:gd name="connsiteY17" fmla="*/ 0 h 440357"/>
                <a:gd name="connsiteX18" fmla="*/ 301893 w 731007"/>
                <a:gd name="connsiteY18" fmla="*/ 244170 h 440357"/>
                <a:gd name="connsiteX19" fmla="*/ 187524 w 731007"/>
                <a:gd name="connsiteY19" fmla="*/ 417106 h 440357"/>
                <a:gd name="connsiteX20" fmla="*/ 141582 w 731007"/>
                <a:gd name="connsiteY20" fmla="*/ 440357 h 440357"/>
                <a:gd name="connsiteX21" fmla="*/ 5105 w 731007"/>
                <a:gd name="connsiteY21" fmla="*/ 283042 h 440357"/>
                <a:gd name="connsiteX22" fmla="*/ 196781 w 731007"/>
                <a:gd name="connsiteY22"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521400 w 731007"/>
                <a:gd name="connsiteY8" fmla="*/ 8749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521400 w 731007"/>
                <a:gd name="connsiteY15" fmla="*/ 8749 h 440357"/>
                <a:gd name="connsiteX16" fmla="*/ 196781 w 731007"/>
                <a:gd name="connsiteY16" fmla="*/ 0 h 440357"/>
                <a:gd name="connsiteX17" fmla="*/ 301893 w 731007"/>
                <a:gd name="connsiteY17" fmla="*/ 244170 h 440357"/>
                <a:gd name="connsiteX18" fmla="*/ 187524 w 731007"/>
                <a:gd name="connsiteY18" fmla="*/ 417106 h 440357"/>
                <a:gd name="connsiteX19" fmla="*/ 141582 w 731007"/>
                <a:gd name="connsiteY19" fmla="*/ 440357 h 440357"/>
                <a:gd name="connsiteX20" fmla="*/ 5105 w 731007"/>
                <a:gd name="connsiteY20" fmla="*/ 283042 h 440357"/>
                <a:gd name="connsiteX21" fmla="*/ 196781 w 731007"/>
                <a:gd name="connsiteY21"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494015 w 731007"/>
                <a:gd name="connsiteY8" fmla="*/ 376601 h 440357"/>
                <a:gd name="connsiteX9" fmla="*/ 655265 w 731007"/>
                <a:gd name="connsiteY9" fmla="*/ 116580 h 440357"/>
                <a:gd name="connsiteX10" fmla="*/ 646490 w 731007"/>
                <a:gd name="connsiteY10" fmla="*/ 151591 h 440357"/>
                <a:gd name="connsiteX11" fmla="*/ 731007 w 731007"/>
                <a:gd name="connsiteY11" fmla="*/ 244028 h 440357"/>
                <a:gd name="connsiteX12" fmla="*/ 637370 w 731007"/>
                <a:gd name="connsiteY12" fmla="*/ 338319 h 440357"/>
                <a:gd name="connsiteX13" fmla="*/ 600991 w 731007"/>
                <a:gd name="connsiteY13" fmla="*/ 330923 h 440357"/>
                <a:gd name="connsiteX14" fmla="*/ 494015 w 731007"/>
                <a:gd name="connsiteY14" fmla="*/ 376601 h 440357"/>
                <a:gd name="connsiteX15" fmla="*/ 196781 w 731007"/>
                <a:gd name="connsiteY15" fmla="*/ 0 h 440357"/>
                <a:gd name="connsiteX16" fmla="*/ 301893 w 731007"/>
                <a:gd name="connsiteY16" fmla="*/ 244170 h 440357"/>
                <a:gd name="connsiteX17" fmla="*/ 187524 w 731007"/>
                <a:gd name="connsiteY17" fmla="*/ 417106 h 440357"/>
                <a:gd name="connsiteX18" fmla="*/ 141582 w 731007"/>
                <a:gd name="connsiteY18" fmla="*/ 440357 h 440357"/>
                <a:gd name="connsiteX19" fmla="*/ 5105 w 731007"/>
                <a:gd name="connsiteY19" fmla="*/ 283042 h 440357"/>
                <a:gd name="connsiteX20" fmla="*/ 196781 w 731007"/>
                <a:gd name="connsiteY20" fmla="*/ 0 h 440357"/>
                <a:gd name="connsiteX0" fmla="*/ 160062 w 731007"/>
                <a:gd name="connsiteY0" fmla="*/ 227454 h 440357"/>
                <a:gd name="connsiteX1" fmla="*/ 88479 w 731007"/>
                <a:gd name="connsiteY1" fmla="*/ 356592 h 440357"/>
                <a:gd name="connsiteX2" fmla="*/ 153242 w 731007"/>
                <a:gd name="connsiteY2" fmla="*/ 419027 h 440357"/>
                <a:gd name="connsiteX3" fmla="*/ 172114 w 731007"/>
                <a:gd name="connsiteY3" fmla="*/ 407258 h 440357"/>
                <a:gd name="connsiteX4" fmla="*/ 215034 w 731007"/>
                <a:gd name="connsiteY4" fmla="*/ 336843 h 440357"/>
                <a:gd name="connsiteX5" fmla="*/ 153423 w 731007"/>
                <a:gd name="connsiteY5" fmla="*/ 272459 h 440357"/>
                <a:gd name="connsiteX6" fmla="*/ 165412 w 731007"/>
                <a:gd name="connsiteY6" fmla="*/ 257518 h 440357"/>
                <a:gd name="connsiteX7" fmla="*/ 160062 w 731007"/>
                <a:gd name="connsiteY7" fmla="*/ 227454 h 440357"/>
                <a:gd name="connsiteX8" fmla="*/ 494015 w 731007"/>
                <a:gd name="connsiteY8" fmla="*/ 376601 h 440357"/>
                <a:gd name="connsiteX9" fmla="*/ 646490 w 731007"/>
                <a:gd name="connsiteY9" fmla="*/ 151591 h 440357"/>
                <a:gd name="connsiteX10" fmla="*/ 731007 w 731007"/>
                <a:gd name="connsiteY10" fmla="*/ 244028 h 440357"/>
                <a:gd name="connsiteX11" fmla="*/ 637370 w 731007"/>
                <a:gd name="connsiteY11" fmla="*/ 338319 h 440357"/>
                <a:gd name="connsiteX12" fmla="*/ 600991 w 731007"/>
                <a:gd name="connsiteY12" fmla="*/ 330923 h 440357"/>
                <a:gd name="connsiteX13" fmla="*/ 494015 w 731007"/>
                <a:gd name="connsiteY13" fmla="*/ 376601 h 440357"/>
                <a:gd name="connsiteX14" fmla="*/ 196781 w 731007"/>
                <a:gd name="connsiteY14" fmla="*/ 0 h 440357"/>
                <a:gd name="connsiteX15" fmla="*/ 301893 w 731007"/>
                <a:gd name="connsiteY15" fmla="*/ 244170 h 440357"/>
                <a:gd name="connsiteX16" fmla="*/ 187524 w 731007"/>
                <a:gd name="connsiteY16" fmla="*/ 417106 h 440357"/>
                <a:gd name="connsiteX17" fmla="*/ 141582 w 731007"/>
                <a:gd name="connsiteY17" fmla="*/ 440357 h 440357"/>
                <a:gd name="connsiteX18" fmla="*/ 5105 w 731007"/>
                <a:gd name="connsiteY18" fmla="*/ 283042 h 440357"/>
                <a:gd name="connsiteX19" fmla="*/ 196781 w 731007"/>
                <a:gd name="connsiteY19" fmla="*/ 0 h 440357"/>
                <a:gd name="connsiteX0" fmla="*/ 160062 w 656493"/>
                <a:gd name="connsiteY0" fmla="*/ 227454 h 440357"/>
                <a:gd name="connsiteX1" fmla="*/ 88479 w 656493"/>
                <a:gd name="connsiteY1" fmla="*/ 356592 h 440357"/>
                <a:gd name="connsiteX2" fmla="*/ 153242 w 656493"/>
                <a:gd name="connsiteY2" fmla="*/ 419027 h 440357"/>
                <a:gd name="connsiteX3" fmla="*/ 172114 w 656493"/>
                <a:gd name="connsiteY3" fmla="*/ 407258 h 440357"/>
                <a:gd name="connsiteX4" fmla="*/ 215034 w 656493"/>
                <a:gd name="connsiteY4" fmla="*/ 336843 h 440357"/>
                <a:gd name="connsiteX5" fmla="*/ 153423 w 656493"/>
                <a:gd name="connsiteY5" fmla="*/ 272459 h 440357"/>
                <a:gd name="connsiteX6" fmla="*/ 165412 w 656493"/>
                <a:gd name="connsiteY6" fmla="*/ 257518 h 440357"/>
                <a:gd name="connsiteX7" fmla="*/ 160062 w 656493"/>
                <a:gd name="connsiteY7" fmla="*/ 227454 h 440357"/>
                <a:gd name="connsiteX8" fmla="*/ 494015 w 656493"/>
                <a:gd name="connsiteY8" fmla="*/ 376601 h 440357"/>
                <a:gd name="connsiteX9" fmla="*/ 646490 w 656493"/>
                <a:gd name="connsiteY9" fmla="*/ 151591 h 440357"/>
                <a:gd name="connsiteX10" fmla="*/ 637370 w 656493"/>
                <a:gd name="connsiteY10" fmla="*/ 338319 h 440357"/>
                <a:gd name="connsiteX11" fmla="*/ 600991 w 656493"/>
                <a:gd name="connsiteY11" fmla="*/ 330923 h 440357"/>
                <a:gd name="connsiteX12" fmla="*/ 494015 w 656493"/>
                <a:gd name="connsiteY12" fmla="*/ 376601 h 440357"/>
                <a:gd name="connsiteX13" fmla="*/ 196781 w 656493"/>
                <a:gd name="connsiteY13" fmla="*/ 0 h 440357"/>
                <a:gd name="connsiteX14" fmla="*/ 301893 w 656493"/>
                <a:gd name="connsiteY14" fmla="*/ 244170 h 440357"/>
                <a:gd name="connsiteX15" fmla="*/ 187524 w 656493"/>
                <a:gd name="connsiteY15" fmla="*/ 417106 h 440357"/>
                <a:gd name="connsiteX16" fmla="*/ 141582 w 656493"/>
                <a:gd name="connsiteY16" fmla="*/ 440357 h 440357"/>
                <a:gd name="connsiteX17" fmla="*/ 5105 w 656493"/>
                <a:gd name="connsiteY17" fmla="*/ 283042 h 440357"/>
                <a:gd name="connsiteX18" fmla="*/ 196781 w 656493"/>
                <a:gd name="connsiteY18"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00991 w 637370"/>
                <a:gd name="connsiteY10" fmla="*/ 330923 h 440357"/>
                <a:gd name="connsiteX11" fmla="*/ 494015 w 637370"/>
                <a:gd name="connsiteY11" fmla="*/ 376601 h 440357"/>
                <a:gd name="connsiteX12" fmla="*/ 196781 w 637370"/>
                <a:gd name="connsiteY12" fmla="*/ 0 h 440357"/>
                <a:gd name="connsiteX13" fmla="*/ 301893 w 637370"/>
                <a:gd name="connsiteY13" fmla="*/ 244170 h 440357"/>
                <a:gd name="connsiteX14" fmla="*/ 187524 w 637370"/>
                <a:gd name="connsiteY14" fmla="*/ 417106 h 440357"/>
                <a:gd name="connsiteX15" fmla="*/ 141582 w 637370"/>
                <a:gd name="connsiteY15" fmla="*/ 440357 h 440357"/>
                <a:gd name="connsiteX16" fmla="*/ 5105 w 637370"/>
                <a:gd name="connsiteY16" fmla="*/ 283042 h 440357"/>
                <a:gd name="connsiteX17" fmla="*/ 196781 w 637370"/>
                <a:gd name="connsiteY17"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36062 w 637370"/>
                <a:gd name="connsiteY10" fmla="*/ 329796 h 440357"/>
                <a:gd name="connsiteX11" fmla="*/ 600991 w 637370"/>
                <a:gd name="connsiteY11" fmla="*/ 330923 h 440357"/>
                <a:gd name="connsiteX12" fmla="*/ 494015 w 637370"/>
                <a:gd name="connsiteY12" fmla="*/ 376601 h 440357"/>
                <a:gd name="connsiteX13" fmla="*/ 196781 w 637370"/>
                <a:gd name="connsiteY13" fmla="*/ 0 h 440357"/>
                <a:gd name="connsiteX14" fmla="*/ 301893 w 637370"/>
                <a:gd name="connsiteY14" fmla="*/ 244170 h 440357"/>
                <a:gd name="connsiteX15" fmla="*/ 187524 w 637370"/>
                <a:gd name="connsiteY15" fmla="*/ 417106 h 440357"/>
                <a:gd name="connsiteX16" fmla="*/ 141582 w 637370"/>
                <a:gd name="connsiteY16" fmla="*/ 440357 h 440357"/>
                <a:gd name="connsiteX17" fmla="*/ 5105 w 637370"/>
                <a:gd name="connsiteY17" fmla="*/ 283042 h 440357"/>
                <a:gd name="connsiteX18" fmla="*/ 196781 w 637370"/>
                <a:gd name="connsiteY18"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636062 w 637370"/>
                <a:gd name="connsiteY10" fmla="*/ 329796 h 440357"/>
                <a:gd name="connsiteX11" fmla="*/ 494015 w 637370"/>
                <a:gd name="connsiteY11" fmla="*/ 376601 h 440357"/>
                <a:gd name="connsiteX12" fmla="*/ 196781 w 637370"/>
                <a:gd name="connsiteY12" fmla="*/ 0 h 440357"/>
                <a:gd name="connsiteX13" fmla="*/ 301893 w 637370"/>
                <a:gd name="connsiteY13" fmla="*/ 244170 h 440357"/>
                <a:gd name="connsiteX14" fmla="*/ 187524 w 637370"/>
                <a:gd name="connsiteY14" fmla="*/ 417106 h 440357"/>
                <a:gd name="connsiteX15" fmla="*/ 141582 w 637370"/>
                <a:gd name="connsiteY15" fmla="*/ 440357 h 440357"/>
                <a:gd name="connsiteX16" fmla="*/ 5105 w 637370"/>
                <a:gd name="connsiteY16" fmla="*/ 283042 h 440357"/>
                <a:gd name="connsiteX17" fmla="*/ 196781 w 637370"/>
                <a:gd name="connsiteY17" fmla="*/ 0 h 440357"/>
                <a:gd name="connsiteX0" fmla="*/ 160062 w 637370"/>
                <a:gd name="connsiteY0" fmla="*/ 227454 h 440357"/>
                <a:gd name="connsiteX1" fmla="*/ 88479 w 637370"/>
                <a:gd name="connsiteY1" fmla="*/ 356592 h 440357"/>
                <a:gd name="connsiteX2" fmla="*/ 153242 w 637370"/>
                <a:gd name="connsiteY2" fmla="*/ 419027 h 440357"/>
                <a:gd name="connsiteX3" fmla="*/ 172114 w 637370"/>
                <a:gd name="connsiteY3" fmla="*/ 407258 h 440357"/>
                <a:gd name="connsiteX4" fmla="*/ 215034 w 637370"/>
                <a:gd name="connsiteY4" fmla="*/ 336843 h 440357"/>
                <a:gd name="connsiteX5" fmla="*/ 153423 w 637370"/>
                <a:gd name="connsiteY5" fmla="*/ 272459 h 440357"/>
                <a:gd name="connsiteX6" fmla="*/ 165412 w 637370"/>
                <a:gd name="connsiteY6" fmla="*/ 257518 h 440357"/>
                <a:gd name="connsiteX7" fmla="*/ 160062 w 637370"/>
                <a:gd name="connsiteY7" fmla="*/ 227454 h 440357"/>
                <a:gd name="connsiteX8" fmla="*/ 494015 w 637370"/>
                <a:gd name="connsiteY8" fmla="*/ 376601 h 440357"/>
                <a:gd name="connsiteX9" fmla="*/ 637370 w 637370"/>
                <a:gd name="connsiteY9" fmla="*/ 338319 h 440357"/>
                <a:gd name="connsiteX10" fmla="*/ 494015 w 637370"/>
                <a:gd name="connsiteY10" fmla="*/ 376601 h 440357"/>
                <a:gd name="connsiteX11" fmla="*/ 196781 w 637370"/>
                <a:gd name="connsiteY11" fmla="*/ 0 h 440357"/>
                <a:gd name="connsiteX12" fmla="*/ 301893 w 637370"/>
                <a:gd name="connsiteY12" fmla="*/ 244170 h 440357"/>
                <a:gd name="connsiteX13" fmla="*/ 187524 w 637370"/>
                <a:gd name="connsiteY13" fmla="*/ 417106 h 440357"/>
                <a:gd name="connsiteX14" fmla="*/ 141582 w 637370"/>
                <a:gd name="connsiteY14" fmla="*/ 440357 h 440357"/>
                <a:gd name="connsiteX15" fmla="*/ 5105 w 637370"/>
                <a:gd name="connsiteY15" fmla="*/ 283042 h 440357"/>
                <a:gd name="connsiteX16" fmla="*/ 196781 w 637370"/>
                <a:gd name="connsiteY16" fmla="*/ 0 h 440357"/>
                <a:gd name="connsiteX0" fmla="*/ 160062 w 303723"/>
                <a:gd name="connsiteY0" fmla="*/ 227454 h 440357"/>
                <a:gd name="connsiteX1" fmla="*/ 88479 w 303723"/>
                <a:gd name="connsiteY1" fmla="*/ 356592 h 440357"/>
                <a:gd name="connsiteX2" fmla="*/ 153242 w 303723"/>
                <a:gd name="connsiteY2" fmla="*/ 419027 h 440357"/>
                <a:gd name="connsiteX3" fmla="*/ 172114 w 303723"/>
                <a:gd name="connsiteY3" fmla="*/ 407258 h 440357"/>
                <a:gd name="connsiteX4" fmla="*/ 215034 w 303723"/>
                <a:gd name="connsiteY4" fmla="*/ 336843 h 440357"/>
                <a:gd name="connsiteX5" fmla="*/ 153423 w 303723"/>
                <a:gd name="connsiteY5" fmla="*/ 272459 h 440357"/>
                <a:gd name="connsiteX6" fmla="*/ 165412 w 303723"/>
                <a:gd name="connsiteY6" fmla="*/ 257518 h 440357"/>
                <a:gd name="connsiteX7" fmla="*/ 160062 w 303723"/>
                <a:gd name="connsiteY7" fmla="*/ 227454 h 440357"/>
                <a:gd name="connsiteX8" fmla="*/ 196781 w 303723"/>
                <a:gd name="connsiteY8" fmla="*/ 0 h 440357"/>
                <a:gd name="connsiteX9" fmla="*/ 301893 w 303723"/>
                <a:gd name="connsiteY9" fmla="*/ 244170 h 440357"/>
                <a:gd name="connsiteX10" fmla="*/ 187524 w 303723"/>
                <a:gd name="connsiteY10" fmla="*/ 417106 h 440357"/>
                <a:gd name="connsiteX11" fmla="*/ 141582 w 303723"/>
                <a:gd name="connsiteY11" fmla="*/ 440357 h 440357"/>
                <a:gd name="connsiteX12" fmla="*/ 5105 w 303723"/>
                <a:gd name="connsiteY12" fmla="*/ 283042 h 440357"/>
                <a:gd name="connsiteX13" fmla="*/ 196781 w 303723"/>
                <a:gd name="connsiteY13" fmla="*/ 0 h 4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3723" h="440357">
                  <a:moveTo>
                    <a:pt x="160062" y="227454"/>
                  </a:moveTo>
                  <a:cubicBezTo>
                    <a:pt x="104631" y="268697"/>
                    <a:pt x="73769" y="322942"/>
                    <a:pt x="88479" y="356592"/>
                  </a:cubicBezTo>
                  <a:cubicBezTo>
                    <a:pt x="103190" y="390244"/>
                    <a:pt x="138582" y="396585"/>
                    <a:pt x="153242" y="419027"/>
                  </a:cubicBezTo>
                  <a:lnTo>
                    <a:pt x="172114" y="407258"/>
                  </a:lnTo>
                  <a:cubicBezTo>
                    <a:pt x="199346" y="399755"/>
                    <a:pt x="219097" y="365394"/>
                    <a:pt x="215034" y="336843"/>
                  </a:cubicBezTo>
                  <a:cubicBezTo>
                    <a:pt x="187847" y="322096"/>
                    <a:pt x="166585" y="299374"/>
                    <a:pt x="153423" y="272459"/>
                  </a:cubicBezTo>
                  <a:lnTo>
                    <a:pt x="165412" y="257518"/>
                  </a:lnTo>
                  <a:cubicBezTo>
                    <a:pt x="161788" y="249170"/>
                    <a:pt x="159862" y="239393"/>
                    <a:pt x="160062" y="227454"/>
                  </a:cubicBezTo>
                  <a:close/>
                  <a:moveTo>
                    <a:pt x="196781" y="0"/>
                  </a:moveTo>
                  <a:cubicBezTo>
                    <a:pt x="184370" y="116772"/>
                    <a:pt x="268465" y="151520"/>
                    <a:pt x="301893" y="244170"/>
                  </a:cubicBezTo>
                  <a:cubicBezTo>
                    <a:pt x="314735" y="314846"/>
                    <a:pt x="258199" y="404266"/>
                    <a:pt x="187524" y="417106"/>
                  </a:cubicBezTo>
                  <a:lnTo>
                    <a:pt x="141582" y="440357"/>
                  </a:lnTo>
                  <a:cubicBezTo>
                    <a:pt x="112403" y="385587"/>
                    <a:pt x="32094" y="363671"/>
                    <a:pt x="5105" y="283042"/>
                  </a:cubicBezTo>
                  <a:cubicBezTo>
                    <a:pt x="-21884" y="202412"/>
                    <a:pt x="60461" y="83684"/>
                    <a:pt x="196781" y="0"/>
                  </a:cubicBezTo>
                  <a:close/>
                </a:path>
              </a:pathLst>
            </a:custGeom>
            <a:solidFill>
              <a:srgbClr val="86BE0E"/>
            </a:soli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grpSp>
      <p:sp>
        <p:nvSpPr>
          <p:cNvPr id="98" name="Device … 1"/>
          <p:cNvSpPr>
            <a:spLocks noEditPoints="1"/>
          </p:cNvSpPr>
          <p:nvPr/>
        </p:nvSpPr>
        <p:spPr bwMode="black">
          <a:xfrm>
            <a:off x="4401787" y="3988184"/>
            <a:ext cx="291611" cy="291418"/>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grpSp>
        <p:nvGrpSpPr>
          <p:cNvPr id="52" name="IoT Hub management"/>
          <p:cNvGrpSpPr/>
          <p:nvPr/>
        </p:nvGrpSpPr>
        <p:grpSpPr>
          <a:xfrm>
            <a:off x="5823674" y="5363894"/>
            <a:ext cx="417153" cy="367817"/>
            <a:chOff x="5940450" y="5470954"/>
            <a:chExt cx="425518" cy="375193"/>
          </a:xfrm>
        </p:grpSpPr>
        <p:sp>
          <p:nvSpPr>
            <p:cNvPr id="102" name="Freeform 101"/>
            <p:cNvSpPr/>
            <p:nvPr/>
          </p:nvSpPr>
          <p:spPr bwMode="auto">
            <a:xfrm>
              <a:off x="5940450" y="5470954"/>
              <a:ext cx="425518" cy="375193"/>
            </a:xfrm>
            <a:custGeom>
              <a:avLst/>
              <a:gdLst>
                <a:gd name="connsiteX0" fmla="*/ 41421 w 617962"/>
                <a:gd name="connsiteY0" fmla="*/ 141731 h 544877"/>
                <a:gd name="connsiteX1" fmla="*/ 41421 w 617962"/>
                <a:gd name="connsiteY1" fmla="*/ 481391 h 544877"/>
                <a:gd name="connsiteX2" fmla="*/ 576542 w 617962"/>
                <a:gd name="connsiteY2" fmla="*/ 481391 h 544877"/>
                <a:gd name="connsiteX3" fmla="*/ 576542 w 617962"/>
                <a:gd name="connsiteY3" fmla="*/ 141731 h 544877"/>
                <a:gd name="connsiteX4" fmla="*/ 0 w 617962"/>
                <a:gd name="connsiteY4" fmla="*/ 0 h 544877"/>
                <a:gd name="connsiteX5" fmla="*/ 617962 w 617962"/>
                <a:gd name="connsiteY5" fmla="*/ 0 h 544877"/>
                <a:gd name="connsiteX6" fmla="*/ 617962 w 617962"/>
                <a:gd name="connsiteY6" fmla="*/ 544877 h 544877"/>
                <a:gd name="connsiteX7" fmla="*/ 0 w 617962"/>
                <a:gd name="connsiteY7" fmla="*/ 544877 h 54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7962" h="544877">
                  <a:moveTo>
                    <a:pt x="41421" y="141731"/>
                  </a:moveTo>
                  <a:lnTo>
                    <a:pt x="41421" y="481391"/>
                  </a:lnTo>
                  <a:lnTo>
                    <a:pt x="576542" y="481391"/>
                  </a:lnTo>
                  <a:lnTo>
                    <a:pt x="576542" y="141731"/>
                  </a:lnTo>
                  <a:close/>
                  <a:moveTo>
                    <a:pt x="0" y="0"/>
                  </a:moveTo>
                  <a:lnTo>
                    <a:pt x="617962" y="0"/>
                  </a:lnTo>
                  <a:lnTo>
                    <a:pt x="617962" y="544877"/>
                  </a:lnTo>
                  <a:lnTo>
                    <a:pt x="0" y="544877"/>
                  </a:lnTo>
                  <a:close/>
                </a:path>
              </a:pathLst>
            </a:custGeom>
            <a:gradFill>
              <a:gsLst>
                <a:gs pos="50000">
                  <a:srgbClr val="5EB6DA"/>
                </a:gs>
                <a:gs pos="50000">
                  <a:srgbClr val="3999C6"/>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44821" bIns="89642" numCol="1" spcCol="0" rtlCol="0" fromWordArt="0" anchor="b" anchorCtr="0" forceAA="0" compatLnSpc="1">
              <a:prstTxWarp prst="textNoShape">
                <a:avLst/>
              </a:prstTxWarp>
              <a:noAutofit/>
            </a:bodyPr>
            <a:lstStyle/>
            <a:p>
              <a:pPr algn="ctr" defTabSz="896091" fontAlgn="base">
                <a:spcBef>
                  <a:spcPct val="0"/>
                </a:spcBef>
                <a:spcAft>
                  <a:spcPct val="0"/>
                </a:spcAft>
                <a:defRPr/>
              </a:pPr>
              <a:endParaRPr lang="en-US" sz="1568" spc="-49">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1" name="Group 50"/>
            <p:cNvGrpSpPr/>
            <p:nvPr/>
          </p:nvGrpSpPr>
          <p:grpSpPr>
            <a:xfrm>
              <a:off x="6032077" y="5601867"/>
              <a:ext cx="258584" cy="74058"/>
              <a:chOff x="5993561" y="5590711"/>
              <a:chExt cx="371622" cy="106432"/>
            </a:xfrm>
          </p:grpSpPr>
          <p:sp>
            <p:nvSpPr>
              <p:cNvPr id="49" name="Rectangle 48"/>
              <p:cNvSpPr/>
              <p:nvPr/>
            </p:nvSpPr>
            <p:spPr bwMode="auto">
              <a:xfrm>
                <a:off x="5993561" y="5590711"/>
                <a:ext cx="106432" cy="106432"/>
              </a:xfrm>
              <a:prstGeom prst="rect">
                <a:avLst/>
              </a:prstGeom>
              <a:solidFill>
                <a:srgbClr val="B2B3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4" name="Rectangle 103"/>
              <p:cNvSpPr/>
              <p:nvPr/>
            </p:nvSpPr>
            <p:spPr bwMode="auto">
              <a:xfrm>
                <a:off x="6123832" y="5590711"/>
                <a:ext cx="106432" cy="106432"/>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5" name="Rectangle 104"/>
              <p:cNvSpPr/>
              <p:nvPr/>
            </p:nvSpPr>
            <p:spPr bwMode="auto">
              <a:xfrm>
                <a:off x="6258751" y="5590711"/>
                <a:ext cx="106432" cy="106432"/>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06" name="Group 105"/>
            <p:cNvGrpSpPr/>
            <p:nvPr/>
          </p:nvGrpSpPr>
          <p:grpSpPr>
            <a:xfrm>
              <a:off x="6032077" y="5697143"/>
              <a:ext cx="258584" cy="74058"/>
              <a:chOff x="5993561" y="5590711"/>
              <a:chExt cx="371622" cy="106432"/>
            </a:xfrm>
          </p:grpSpPr>
          <p:sp>
            <p:nvSpPr>
              <p:cNvPr id="107" name="Rectangle 106"/>
              <p:cNvSpPr/>
              <p:nvPr/>
            </p:nvSpPr>
            <p:spPr bwMode="auto">
              <a:xfrm>
                <a:off x="5993561" y="5590711"/>
                <a:ext cx="106432" cy="106432"/>
              </a:xfrm>
              <a:prstGeom prst="rect">
                <a:avLst/>
              </a:pr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8" name="Rectangle 107"/>
              <p:cNvSpPr/>
              <p:nvPr/>
            </p:nvSpPr>
            <p:spPr bwMode="auto">
              <a:xfrm>
                <a:off x="6123832" y="5590711"/>
                <a:ext cx="106432" cy="106432"/>
              </a:xfrm>
              <a:prstGeom prst="rect">
                <a:avLst/>
              </a:prstGeom>
              <a:solidFill>
                <a:srgbClr val="B2B3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9" name="Rectangle 108"/>
              <p:cNvSpPr/>
              <p:nvPr/>
            </p:nvSpPr>
            <p:spPr bwMode="auto">
              <a:xfrm>
                <a:off x="6258751" y="5590711"/>
                <a:ext cx="106432" cy="106432"/>
              </a:xfrm>
              <a:prstGeom prst="rect">
                <a:avLst/>
              </a:prstGeom>
              <a:solidFill>
                <a:srgbClr val="B2B3B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110" name="Device identity management"/>
          <p:cNvSpPr>
            <a:spLocks noEditPoints="1"/>
          </p:cNvSpPr>
          <p:nvPr/>
        </p:nvSpPr>
        <p:spPr bwMode="black">
          <a:xfrm>
            <a:off x="7440638" y="5218184"/>
            <a:ext cx="291611" cy="291418"/>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112" name="Device provisioning"/>
          <p:cNvSpPr>
            <a:spLocks noChangeAspect="1" noEditPoints="1"/>
          </p:cNvSpPr>
          <p:nvPr/>
        </p:nvSpPr>
        <p:spPr bwMode="auto">
          <a:xfrm>
            <a:off x="10907710" y="5175955"/>
            <a:ext cx="714854" cy="579626"/>
          </a:xfrm>
          <a:custGeom>
            <a:avLst/>
            <a:gdLst>
              <a:gd name="T0" fmla="*/ 600 w 1107"/>
              <a:gd name="T1" fmla="*/ 625 h 897"/>
              <a:gd name="T2" fmla="*/ 649 w 1107"/>
              <a:gd name="T3" fmla="*/ 567 h 897"/>
              <a:gd name="T4" fmla="*/ 727 w 1107"/>
              <a:gd name="T5" fmla="*/ 482 h 897"/>
              <a:gd name="T6" fmla="*/ 601 w 1107"/>
              <a:gd name="T7" fmla="*/ 434 h 897"/>
              <a:gd name="T8" fmla="*/ 628 w 1107"/>
              <a:gd name="T9" fmla="*/ 305 h 897"/>
              <a:gd name="T10" fmla="*/ 547 w 1107"/>
              <a:gd name="T11" fmla="*/ 240 h 897"/>
              <a:gd name="T12" fmla="*/ 427 w 1107"/>
              <a:gd name="T13" fmla="*/ 287 h 897"/>
              <a:gd name="T14" fmla="*/ 368 w 1107"/>
              <a:gd name="T15" fmla="*/ 170 h 897"/>
              <a:gd name="T16" fmla="*/ 285 w 1107"/>
              <a:gd name="T17" fmla="*/ 263 h 897"/>
              <a:gd name="T18" fmla="*/ 241 w 1107"/>
              <a:gd name="T19" fmla="*/ 313 h 897"/>
              <a:gd name="T20" fmla="*/ 139 w 1107"/>
              <a:gd name="T21" fmla="*/ 281 h 897"/>
              <a:gd name="T22" fmla="*/ 79 w 1107"/>
              <a:gd name="T23" fmla="*/ 355 h 897"/>
              <a:gd name="T24" fmla="*/ 132 w 1107"/>
              <a:gd name="T25" fmla="*/ 446 h 897"/>
              <a:gd name="T26" fmla="*/ 83 w 1107"/>
              <a:gd name="T27" fmla="*/ 505 h 897"/>
              <a:gd name="T28" fmla="*/ 5 w 1107"/>
              <a:gd name="T29" fmla="*/ 590 h 897"/>
              <a:gd name="T30" fmla="*/ 132 w 1107"/>
              <a:gd name="T31" fmla="*/ 638 h 897"/>
              <a:gd name="T32" fmla="*/ 145 w 1107"/>
              <a:gd name="T33" fmla="*/ 669 h 897"/>
              <a:gd name="T34" fmla="*/ 110 w 1107"/>
              <a:gd name="T35" fmla="*/ 793 h 897"/>
              <a:gd name="T36" fmla="*/ 230 w 1107"/>
              <a:gd name="T37" fmla="*/ 781 h 897"/>
              <a:gd name="T38" fmla="*/ 306 w 1107"/>
              <a:gd name="T39" fmla="*/ 785 h 897"/>
              <a:gd name="T40" fmla="*/ 346 w 1107"/>
              <a:gd name="T41" fmla="*/ 878 h 897"/>
              <a:gd name="T42" fmla="*/ 440 w 1107"/>
              <a:gd name="T43" fmla="*/ 872 h 897"/>
              <a:gd name="T44" fmla="*/ 466 w 1107"/>
              <a:gd name="T45" fmla="*/ 764 h 897"/>
              <a:gd name="T46" fmla="*/ 539 w 1107"/>
              <a:gd name="T47" fmla="*/ 755 h 897"/>
              <a:gd name="T48" fmla="*/ 659 w 1107"/>
              <a:gd name="T49" fmla="*/ 743 h 897"/>
              <a:gd name="T50" fmla="*/ 263 w 1107"/>
              <a:gd name="T51" fmla="*/ 452 h 897"/>
              <a:gd name="T52" fmla="*/ 281 w 1107"/>
              <a:gd name="T53" fmla="*/ 633 h 897"/>
              <a:gd name="T54" fmla="*/ 1002 w 1107"/>
              <a:gd name="T55" fmla="*/ 332 h 897"/>
              <a:gd name="T56" fmla="*/ 1043 w 1107"/>
              <a:gd name="T57" fmla="*/ 304 h 897"/>
              <a:gd name="T58" fmla="*/ 1107 w 1107"/>
              <a:gd name="T59" fmla="*/ 266 h 897"/>
              <a:gd name="T60" fmla="*/ 1037 w 1107"/>
              <a:gd name="T61" fmla="*/ 213 h 897"/>
              <a:gd name="T62" fmla="*/ 1077 w 1107"/>
              <a:gd name="T63" fmla="*/ 138 h 897"/>
              <a:gd name="T64" fmla="*/ 1038 w 1107"/>
              <a:gd name="T65" fmla="*/ 83 h 897"/>
              <a:gd name="T66" fmla="*/ 956 w 1107"/>
              <a:gd name="T67" fmla="*/ 91 h 897"/>
              <a:gd name="T68" fmla="*/ 940 w 1107"/>
              <a:gd name="T69" fmla="*/ 7 h 897"/>
              <a:gd name="T70" fmla="*/ 872 w 1107"/>
              <a:gd name="T71" fmla="*/ 50 h 897"/>
              <a:gd name="T72" fmla="*/ 836 w 1107"/>
              <a:gd name="T73" fmla="*/ 74 h 897"/>
              <a:gd name="T74" fmla="*/ 778 w 1107"/>
              <a:gd name="T75" fmla="*/ 35 h 897"/>
              <a:gd name="T76" fmla="*/ 728 w 1107"/>
              <a:gd name="T77" fmla="*/ 70 h 897"/>
              <a:gd name="T78" fmla="*/ 744 w 1107"/>
              <a:gd name="T79" fmla="*/ 136 h 897"/>
              <a:gd name="T80" fmla="*/ 703 w 1107"/>
              <a:gd name="T81" fmla="*/ 164 h 897"/>
              <a:gd name="T82" fmla="*/ 640 w 1107"/>
              <a:gd name="T83" fmla="*/ 203 h 897"/>
              <a:gd name="T84" fmla="*/ 710 w 1107"/>
              <a:gd name="T85" fmla="*/ 255 h 897"/>
              <a:gd name="T86" fmla="*/ 712 w 1107"/>
              <a:gd name="T87" fmla="*/ 277 h 897"/>
              <a:gd name="T88" fmla="*/ 668 w 1107"/>
              <a:gd name="T89" fmla="*/ 347 h 897"/>
              <a:gd name="T90" fmla="*/ 745 w 1107"/>
              <a:gd name="T91" fmla="*/ 361 h 897"/>
              <a:gd name="T92" fmla="*/ 791 w 1107"/>
              <a:gd name="T93" fmla="*/ 377 h 897"/>
              <a:gd name="T94" fmla="*/ 799 w 1107"/>
              <a:gd name="T95" fmla="*/ 443 h 897"/>
              <a:gd name="T96" fmla="*/ 859 w 1107"/>
              <a:gd name="T97" fmla="*/ 456 h 897"/>
              <a:gd name="T98" fmla="*/ 894 w 1107"/>
              <a:gd name="T99" fmla="*/ 393 h 897"/>
              <a:gd name="T100" fmla="*/ 941 w 1107"/>
              <a:gd name="T101" fmla="*/ 401 h 897"/>
              <a:gd name="T102" fmla="*/ 1018 w 1107"/>
              <a:gd name="T103" fmla="*/ 415 h 897"/>
              <a:gd name="T104" fmla="*/ 825 w 1107"/>
              <a:gd name="T105" fmla="*/ 164 h 897"/>
              <a:gd name="T106" fmla="*/ 803 w 1107"/>
              <a:gd name="T107" fmla="*/ 279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07" h="897">
                <a:moveTo>
                  <a:pt x="654" y="716"/>
                </a:moveTo>
                <a:cubicBezTo>
                  <a:pt x="616" y="670"/>
                  <a:pt x="616" y="670"/>
                  <a:pt x="616" y="670"/>
                </a:cubicBezTo>
                <a:cubicBezTo>
                  <a:pt x="593" y="654"/>
                  <a:pt x="603" y="638"/>
                  <a:pt x="600" y="625"/>
                </a:cubicBezTo>
                <a:cubicBezTo>
                  <a:pt x="600" y="625"/>
                  <a:pt x="600" y="625"/>
                  <a:pt x="600" y="625"/>
                </a:cubicBezTo>
                <a:cubicBezTo>
                  <a:pt x="605" y="617"/>
                  <a:pt x="611" y="609"/>
                  <a:pt x="608" y="596"/>
                </a:cubicBezTo>
                <a:cubicBezTo>
                  <a:pt x="618" y="580"/>
                  <a:pt x="623" y="572"/>
                  <a:pt x="649" y="567"/>
                </a:cubicBezTo>
                <a:cubicBezTo>
                  <a:pt x="715" y="553"/>
                  <a:pt x="715" y="553"/>
                  <a:pt x="715" y="553"/>
                </a:cubicBezTo>
                <a:cubicBezTo>
                  <a:pt x="728" y="550"/>
                  <a:pt x="733" y="542"/>
                  <a:pt x="730" y="529"/>
                </a:cubicBezTo>
                <a:cubicBezTo>
                  <a:pt x="727" y="482"/>
                  <a:pt x="727" y="482"/>
                  <a:pt x="727" y="482"/>
                </a:cubicBezTo>
                <a:cubicBezTo>
                  <a:pt x="724" y="469"/>
                  <a:pt x="717" y="463"/>
                  <a:pt x="701" y="453"/>
                </a:cubicBezTo>
                <a:cubicBezTo>
                  <a:pt x="641" y="459"/>
                  <a:pt x="641" y="459"/>
                  <a:pt x="641" y="459"/>
                </a:cubicBezTo>
                <a:cubicBezTo>
                  <a:pt x="620" y="457"/>
                  <a:pt x="604" y="447"/>
                  <a:pt x="601" y="434"/>
                </a:cubicBezTo>
                <a:cubicBezTo>
                  <a:pt x="598" y="421"/>
                  <a:pt x="590" y="416"/>
                  <a:pt x="580" y="397"/>
                </a:cubicBezTo>
                <a:cubicBezTo>
                  <a:pt x="577" y="384"/>
                  <a:pt x="574" y="371"/>
                  <a:pt x="584" y="355"/>
                </a:cubicBezTo>
                <a:cubicBezTo>
                  <a:pt x="628" y="305"/>
                  <a:pt x="628" y="305"/>
                  <a:pt x="628" y="305"/>
                </a:cubicBezTo>
                <a:cubicBezTo>
                  <a:pt x="634" y="297"/>
                  <a:pt x="631" y="284"/>
                  <a:pt x="623" y="279"/>
                </a:cubicBezTo>
                <a:cubicBezTo>
                  <a:pt x="581" y="240"/>
                  <a:pt x="581" y="240"/>
                  <a:pt x="581" y="240"/>
                </a:cubicBezTo>
                <a:cubicBezTo>
                  <a:pt x="573" y="235"/>
                  <a:pt x="560" y="238"/>
                  <a:pt x="547" y="240"/>
                </a:cubicBezTo>
                <a:cubicBezTo>
                  <a:pt x="503" y="291"/>
                  <a:pt x="503" y="291"/>
                  <a:pt x="503" y="291"/>
                </a:cubicBezTo>
                <a:cubicBezTo>
                  <a:pt x="484" y="302"/>
                  <a:pt x="471" y="304"/>
                  <a:pt x="463" y="299"/>
                </a:cubicBezTo>
                <a:cubicBezTo>
                  <a:pt x="456" y="294"/>
                  <a:pt x="435" y="292"/>
                  <a:pt x="427" y="287"/>
                </a:cubicBezTo>
                <a:cubicBezTo>
                  <a:pt x="419" y="282"/>
                  <a:pt x="403" y="271"/>
                  <a:pt x="400" y="258"/>
                </a:cubicBezTo>
                <a:cubicBezTo>
                  <a:pt x="386" y="193"/>
                  <a:pt x="386" y="193"/>
                  <a:pt x="386" y="193"/>
                </a:cubicBezTo>
                <a:cubicBezTo>
                  <a:pt x="384" y="180"/>
                  <a:pt x="368" y="170"/>
                  <a:pt x="368" y="170"/>
                </a:cubicBezTo>
                <a:cubicBezTo>
                  <a:pt x="308" y="176"/>
                  <a:pt x="308" y="176"/>
                  <a:pt x="308" y="176"/>
                </a:cubicBezTo>
                <a:cubicBezTo>
                  <a:pt x="308" y="176"/>
                  <a:pt x="289" y="187"/>
                  <a:pt x="292" y="200"/>
                </a:cubicBezTo>
                <a:cubicBezTo>
                  <a:pt x="285" y="263"/>
                  <a:pt x="285" y="263"/>
                  <a:pt x="285" y="263"/>
                </a:cubicBezTo>
                <a:cubicBezTo>
                  <a:pt x="291" y="289"/>
                  <a:pt x="277" y="292"/>
                  <a:pt x="272" y="300"/>
                </a:cubicBezTo>
                <a:cubicBezTo>
                  <a:pt x="272" y="300"/>
                  <a:pt x="272" y="300"/>
                  <a:pt x="267" y="308"/>
                </a:cubicBezTo>
                <a:cubicBezTo>
                  <a:pt x="259" y="302"/>
                  <a:pt x="246" y="305"/>
                  <a:pt x="241" y="313"/>
                </a:cubicBezTo>
                <a:cubicBezTo>
                  <a:pt x="236" y="321"/>
                  <a:pt x="236" y="321"/>
                  <a:pt x="236" y="321"/>
                </a:cubicBezTo>
                <a:cubicBezTo>
                  <a:pt x="223" y="324"/>
                  <a:pt x="210" y="327"/>
                  <a:pt x="194" y="317"/>
                </a:cubicBezTo>
                <a:cubicBezTo>
                  <a:pt x="139" y="281"/>
                  <a:pt x="139" y="281"/>
                  <a:pt x="139" y="281"/>
                </a:cubicBezTo>
                <a:cubicBezTo>
                  <a:pt x="131" y="276"/>
                  <a:pt x="110" y="273"/>
                  <a:pt x="104" y="281"/>
                </a:cubicBezTo>
                <a:cubicBezTo>
                  <a:pt x="79" y="321"/>
                  <a:pt x="79" y="321"/>
                  <a:pt x="79" y="321"/>
                </a:cubicBezTo>
                <a:cubicBezTo>
                  <a:pt x="66" y="324"/>
                  <a:pt x="68" y="337"/>
                  <a:pt x="79" y="355"/>
                </a:cubicBezTo>
                <a:cubicBezTo>
                  <a:pt x="121" y="394"/>
                  <a:pt x="121" y="394"/>
                  <a:pt x="121" y="394"/>
                </a:cubicBezTo>
                <a:cubicBezTo>
                  <a:pt x="140" y="417"/>
                  <a:pt x="135" y="425"/>
                  <a:pt x="132" y="446"/>
                </a:cubicBezTo>
                <a:cubicBezTo>
                  <a:pt x="132" y="446"/>
                  <a:pt x="132" y="446"/>
                  <a:pt x="132" y="446"/>
                </a:cubicBezTo>
                <a:cubicBezTo>
                  <a:pt x="127" y="454"/>
                  <a:pt x="122" y="462"/>
                  <a:pt x="117" y="470"/>
                </a:cubicBezTo>
                <a:cubicBezTo>
                  <a:pt x="117" y="470"/>
                  <a:pt x="117" y="470"/>
                  <a:pt x="117" y="470"/>
                </a:cubicBezTo>
                <a:cubicBezTo>
                  <a:pt x="120" y="483"/>
                  <a:pt x="109" y="499"/>
                  <a:pt x="83" y="505"/>
                </a:cubicBezTo>
                <a:cubicBezTo>
                  <a:pt x="23" y="511"/>
                  <a:pt x="23" y="511"/>
                  <a:pt x="23" y="511"/>
                </a:cubicBezTo>
                <a:cubicBezTo>
                  <a:pt x="10" y="514"/>
                  <a:pt x="0" y="529"/>
                  <a:pt x="2" y="543"/>
                </a:cubicBezTo>
                <a:cubicBezTo>
                  <a:pt x="5" y="590"/>
                  <a:pt x="5" y="590"/>
                  <a:pt x="5" y="590"/>
                </a:cubicBezTo>
                <a:cubicBezTo>
                  <a:pt x="8" y="603"/>
                  <a:pt x="16" y="608"/>
                  <a:pt x="37" y="610"/>
                </a:cubicBezTo>
                <a:cubicBezTo>
                  <a:pt x="92" y="612"/>
                  <a:pt x="92" y="612"/>
                  <a:pt x="92" y="612"/>
                </a:cubicBezTo>
                <a:cubicBezTo>
                  <a:pt x="113" y="614"/>
                  <a:pt x="129" y="625"/>
                  <a:pt x="132" y="638"/>
                </a:cubicBezTo>
                <a:cubicBezTo>
                  <a:pt x="132" y="638"/>
                  <a:pt x="132" y="638"/>
                  <a:pt x="132" y="638"/>
                </a:cubicBezTo>
                <a:cubicBezTo>
                  <a:pt x="140" y="643"/>
                  <a:pt x="142" y="656"/>
                  <a:pt x="150" y="661"/>
                </a:cubicBezTo>
                <a:cubicBezTo>
                  <a:pt x="145" y="669"/>
                  <a:pt x="145" y="669"/>
                  <a:pt x="145" y="669"/>
                </a:cubicBezTo>
                <a:cubicBezTo>
                  <a:pt x="153" y="674"/>
                  <a:pt x="156" y="687"/>
                  <a:pt x="140" y="711"/>
                </a:cubicBezTo>
                <a:cubicBezTo>
                  <a:pt x="109" y="759"/>
                  <a:pt x="109" y="759"/>
                  <a:pt x="109" y="759"/>
                </a:cubicBezTo>
                <a:cubicBezTo>
                  <a:pt x="99" y="775"/>
                  <a:pt x="102" y="788"/>
                  <a:pt x="110" y="793"/>
                </a:cubicBezTo>
                <a:cubicBezTo>
                  <a:pt x="152" y="832"/>
                  <a:pt x="152" y="832"/>
                  <a:pt x="152" y="832"/>
                </a:cubicBezTo>
                <a:cubicBezTo>
                  <a:pt x="160" y="837"/>
                  <a:pt x="173" y="834"/>
                  <a:pt x="178" y="826"/>
                </a:cubicBezTo>
                <a:cubicBezTo>
                  <a:pt x="230" y="781"/>
                  <a:pt x="230" y="781"/>
                  <a:pt x="230" y="781"/>
                </a:cubicBezTo>
                <a:cubicBezTo>
                  <a:pt x="248" y="770"/>
                  <a:pt x="261" y="767"/>
                  <a:pt x="269" y="772"/>
                </a:cubicBezTo>
                <a:cubicBezTo>
                  <a:pt x="269" y="772"/>
                  <a:pt x="269" y="772"/>
                  <a:pt x="269" y="772"/>
                </a:cubicBezTo>
                <a:cubicBezTo>
                  <a:pt x="282" y="769"/>
                  <a:pt x="298" y="779"/>
                  <a:pt x="306" y="785"/>
                </a:cubicBezTo>
                <a:cubicBezTo>
                  <a:pt x="306" y="785"/>
                  <a:pt x="306" y="785"/>
                  <a:pt x="306" y="785"/>
                </a:cubicBezTo>
                <a:cubicBezTo>
                  <a:pt x="319" y="782"/>
                  <a:pt x="327" y="787"/>
                  <a:pt x="332" y="813"/>
                </a:cubicBezTo>
                <a:cubicBezTo>
                  <a:pt x="346" y="878"/>
                  <a:pt x="346" y="878"/>
                  <a:pt x="346" y="878"/>
                </a:cubicBezTo>
                <a:cubicBezTo>
                  <a:pt x="349" y="892"/>
                  <a:pt x="357" y="897"/>
                  <a:pt x="370" y="894"/>
                </a:cubicBezTo>
                <a:cubicBezTo>
                  <a:pt x="425" y="896"/>
                  <a:pt x="425" y="896"/>
                  <a:pt x="425" y="896"/>
                </a:cubicBezTo>
                <a:cubicBezTo>
                  <a:pt x="430" y="888"/>
                  <a:pt x="443" y="885"/>
                  <a:pt x="440" y="872"/>
                </a:cubicBezTo>
                <a:cubicBezTo>
                  <a:pt x="440" y="804"/>
                  <a:pt x="440" y="804"/>
                  <a:pt x="440" y="804"/>
                </a:cubicBezTo>
                <a:cubicBezTo>
                  <a:pt x="442" y="783"/>
                  <a:pt x="460" y="772"/>
                  <a:pt x="466" y="764"/>
                </a:cubicBezTo>
                <a:cubicBezTo>
                  <a:pt x="466" y="764"/>
                  <a:pt x="466" y="764"/>
                  <a:pt x="466" y="764"/>
                </a:cubicBezTo>
                <a:cubicBezTo>
                  <a:pt x="479" y="761"/>
                  <a:pt x="492" y="758"/>
                  <a:pt x="497" y="750"/>
                </a:cubicBezTo>
                <a:cubicBezTo>
                  <a:pt x="497" y="750"/>
                  <a:pt x="497" y="750"/>
                  <a:pt x="497" y="750"/>
                </a:cubicBezTo>
                <a:cubicBezTo>
                  <a:pt x="510" y="747"/>
                  <a:pt x="523" y="745"/>
                  <a:pt x="539" y="755"/>
                </a:cubicBezTo>
                <a:cubicBezTo>
                  <a:pt x="594" y="791"/>
                  <a:pt x="594" y="791"/>
                  <a:pt x="594" y="791"/>
                </a:cubicBezTo>
                <a:cubicBezTo>
                  <a:pt x="602" y="796"/>
                  <a:pt x="623" y="798"/>
                  <a:pt x="628" y="790"/>
                </a:cubicBezTo>
                <a:cubicBezTo>
                  <a:pt x="659" y="743"/>
                  <a:pt x="659" y="743"/>
                  <a:pt x="659" y="743"/>
                </a:cubicBezTo>
                <a:cubicBezTo>
                  <a:pt x="659" y="743"/>
                  <a:pt x="669" y="727"/>
                  <a:pt x="654" y="716"/>
                </a:cubicBezTo>
                <a:close/>
                <a:moveTo>
                  <a:pt x="281" y="633"/>
                </a:moveTo>
                <a:cubicBezTo>
                  <a:pt x="223" y="584"/>
                  <a:pt x="219" y="502"/>
                  <a:pt x="263" y="452"/>
                </a:cubicBezTo>
                <a:cubicBezTo>
                  <a:pt x="313" y="393"/>
                  <a:pt x="399" y="382"/>
                  <a:pt x="457" y="431"/>
                </a:cubicBezTo>
                <a:cubicBezTo>
                  <a:pt x="507" y="475"/>
                  <a:pt x="518" y="561"/>
                  <a:pt x="469" y="619"/>
                </a:cubicBezTo>
                <a:cubicBezTo>
                  <a:pt x="420" y="678"/>
                  <a:pt x="339" y="682"/>
                  <a:pt x="281" y="633"/>
                </a:cubicBezTo>
                <a:close/>
                <a:moveTo>
                  <a:pt x="1019" y="398"/>
                </a:moveTo>
                <a:cubicBezTo>
                  <a:pt x="1004" y="362"/>
                  <a:pt x="1004" y="362"/>
                  <a:pt x="1004" y="362"/>
                </a:cubicBezTo>
                <a:cubicBezTo>
                  <a:pt x="992" y="348"/>
                  <a:pt x="1002" y="340"/>
                  <a:pt x="1002" y="332"/>
                </a:cubicBezTo>
                <a:cubicBezTo>
                  <a:pt x="1002" y="332"/>
                  <a:pt x="1002" y="332"/>
                  <a:pt x="1002" y="332"/>
                </a:cubicBezTo>
                <a:cubicBezTo>
                  <a:pt x="1007" y="328"/>
                  <a:pt x="1011" y="324"/>
                  <a:pt x="1012" y="315"/>
                </a:cubicBezTo>
                <a:cubicBezTo>
                  <a:pt x="1021" y="307"/>
                  <a:pt x="1026" y="303"/>
                  <a:pt x="1043" y="304"/>
                </a:cubicBezTo>
                <a:cubicBezTo>
                  <a:pt x="1086" y="307"/>
                  <a:pt x="1086" y="307"/>
                  <a:pt x="1086" y="307"/>
                </a:cubicBezTo>
                <a:cubicBezTo>
                  <a:pt x="1095" y="308"/>
                  <a:pt x="1099" y="304"/>
                  <a:pt x="1100" y="295"/>
                </a:cubicBezTo>
                <a:cubicBezTo>
                  <a:pt x="1107" y="266"/>
                  <a:pt x="1107" y="266"/>
                  <a:pt x="1107" y="266"/>
                </a:cubicBezTo>
                <a:cubicBezTo>
                  <a:pt x="1107" y="257"/>
                  <a:pt x="1103" y="252"/>
                  <a:pt x="1095" y="243"/>
                </a:cubicBezTo>
                <a:cubicBezTo>
                  <a:pt x="1057" y="236"/>
                  <a:pt x="1057" y="236"/>
                  <a:pt x="1057" y="236"/>
                </a:cubicBezTo>
                <a:cubicBezTo>
                  <a:pt x="1044" y="231"/>
                  <a:pt x="1036" y="222"/>
                  <a:pt x="1037" y="213"/>
                </a:cubicBezTo>
                <a:cubicBezTo>
                  <a:pt x="1038" y="205"/>
                  <a:pt x="1034" y="200"/>
                  <a:pt x="1030" y="187"/>
                </a:cubicBezTo>
                <a:cubicBezTo>
                  <a:pt x="1031" y="178"/>
                  <a:pt x="1032" y="170"/>
                  <a:pt x="1041" y="162"/>
                </a:cubicBezTo>
                <a:cubicBezTo>
                  <a:pt x="1077" y="138"/>
                  <a:pt x="1077" y="138"/>
                  <a:pt x="1077" y="138"/>
                </a:cubicBezTo>
                <a:cubicBezTo>
                  <a:pt x="1082" y="134"/>
                  <a:pt x="1083" y="126"/>
                  <a:pt x="1079" y="121"/>
                </a:cubicBezTo>
                <a:cubicBezTo>
                  <a:pt x="1059" y="89"/>
                  <a:pt x="1059" y="89"/>
                  <a:pt x="1059" y="89"/>
                </a:cubicBezTo>
                <a:cubicBezTo>
                  <a:pt x="1055" y="85"/>
                  <a:pt x="1047" y="84"/>
                  <a:pt x="1038" y="83"/>
                </a:cubicBezTo>
                <a:cubicBezTo>
                  <a:pt x="1002" y="107"/>
                  <a:pt x="1002" y="107"/>
                  <a:pt x="1002" y="107"/>
                </a:cubicBezTo>
                <a:cubicBezTo>
                  <a:pt x="989" y="110"/>
                  <a:pt x="980" y="110"/>
                  <a:pt x="976" y="105"/>
                </a:cubicBezTo>
                <a:cubicBezTo>
                  <a:pt x="972" y="100"/>
                  <a:pt x="960" y="95"/>
                  <a:pt x="956" y="91"/>
                </a:cubicBezTo>
                <a:cubicBezTo>
                  <a:pt x="952" y="86"/>
                  <a:pt x="944" y="77"/>
                  <a:pt x="944" y="68"/>
                </a:cubicBezTo>
                <a:cubicBezTo>
                  <a:pt x="948" y="25"/>
                  <a:pt x="948" y="25"/>
                  <a:pt x="948" y="25"/>
                </a:cubicBezTo>
                <a:cubicBezTo>
                  <a:pt x="948" y="17"/>
                  <a:pt x="940" y="7"/>
                  <a:pt x="940" y="7"/>
                </a:cubicBezTo>
                <a:cubicBezTo>
                  <a:pt x="902" y="0"/>
                  <a:pt x="902" y="0"/>
                  <a:pt x="902" y="0"/>
                </a:cubicBezTo>
                <a:cubicBezTo>
                  <a:pt x="902" y="0"/>
                  <a:pt x="889" y="4"/>
                  <a:pt x="888" y="12"/>
                </a:cubicBezTo>
                <a:cubicBezTo>
                  <a:pt x="872" y="50"/>
                  <a:pt x="872" y="50"/>
                  <a:pt x="872" y="50"/>
                </a:cubicBezTo>
                <a:cubicBezTo>
                  <a:pt x="871" y="67"/>
                  <a:pt x="862" y="67"/>
                  <a:pt x="858" y="71"/>
                </a:cubicBezTo>
                <a:cubicBezTo>
                  <a:pt x="858" y="71"/>
                  <a:pt x="858" y="71"/>
                  <a:pt x="853" y="75"/>
                </a:cubicBezTo>
                <a:cubicBezTo>
                  <a:pt x="849" y="70"/>
                  <a:pt x="840" y="70"/>
                  <a:pt x="836" y="74"/>
                </a:cubicBezTo>
                <a:cubicBezTo>
                  <a:pt x="831" y="78"/>
                  <a:pt x="831" y="78"/>
                  <a:pt x="831" y="78"/>
                </a:cubicBezTo>
                <a:cubicBezTo>
                  <a:pt x="822" y="77"/>
                  <a:pt x="814" y="76"/>
                  <a:pt x="806" y="67"/>
                </a:cubicBezTo>
                <a:cubicBezTo>
                  <a:pt x="778" y="35"/>
                  <a:pt x="778" y="35"/>
                  <a:pt x="778" y="35"/>
                </a:cubicBezTo>
                <a:cubicBezTo>
                  <a:pt x="774" y="30"/>
                  <a:pt x="762" y="25"/>
                  <a:pt x="757" y="29"/>
                </a:cubicBezTo>
                <a:cubicBezTo>
                  <a:pt x="734" y="49"/>
                  <a:pt x="734" y="49"/>
                  <a:pt x="734" y="49"/>
                </a:cubicBezTo>
                <a:cubicBezTo>
                  <a:pt x="725" y="49"/>
                  <a:pt x="725" y="57"/>
                  <a:pt x="728" y="70"/>
                </a:cubicBezTo>
                <a:cubicBezTo>
                  <a:pt x="747" y="102"/>
                  <a:pt x="747" y="102"/>
                  <a:pt x="747" y="102"/>
                </a:cubicBezTo>
                <a:cubicBezTo>
                  <a:pt x="754" y="120"/>
                  <a:pt x="750" y="124"/>
                  <a:pt x="744" y="136"/>
                </a:cubicBezTo>
                <a:cubicBezTo>
                  <a:pt x="744" y="136"/>
                  <a:pt x="744" y="136"/>
                  <a:pt x="744" y="136"/>
                </a:cubicBezTo>
                <a:cubicBezTo>
                  <a:pt x="740" y="140"/>
                  <a:pt x="735" y="144"/>
                  <a:pt x="731" y="148"/>
                </a:cubicBezTo>
                <a:cubicBezTo>
                  <a:pt x="731" y="148"/>
                  <a:pt x="731" y="148"/>
                  <a:pt x="731" y="148"/>
                </a:cubicBezTo>
                <a:cubicBezTo>
                  <a:pt x="730" y="157"/>
                  <a:pt x="721" y="165"/>
                  <a:pt x="703" y="164"/>
                </a:cubicBezTo>
                <a:cubicBezTo>
                  <a:pt x="665" y="157"/>
                  <a:pt x="665" y="157"/>
                  <a:pt x="665" y="157"/>
                </a:cubicBezTo>
                <a:cubicBezTo>
                  <a:pt x="656" y="156"/>
                  <a:pt x="647" y="164"/>
                  <a:pt x="647" y="173"/>
                </a:cubicBezTo>
                <a:cubicBezTo>
                  <a:pt x="640" y="203"/>
                  <a:pt x="640" y="203"/>
                  <a:pt x="640" y="203"/>
                </a:cubicBezTo>
                <a:cubicBezTo>
                  <a:pt x="639" y="211"/>
                  <a:pt x="643" y="216"/>
                  <a:pt x="656" y="221"/>
                </a:cubicBezTo>
                <a:cubicBezTo>
                  <a:pt x="690" y="232"/>
                  <a:pt x="690" y="232"/>
                  <a:pt x="690" y="232"/>
                </a:cubicBezTo>
                <a:cubicBezTo>
                  <a:pt x="702" y="237"/>
                  <a:pt x="710" y="246"/>
                  <a:pt x="710" y="255"/>
                </a:cubicBezTo>
                <a:cubicBezTo>
                  <a:pt x="710" y="255"/>
                  <a:pt x="710" y="255"/>
                  <a:pt x="710" y="255"/>
                </a:cubicBezTo>
                <a:cubicBezTo>
                  <a:pt x="714" y="260"/>
                  <a:pt x="713" y="268"/>
                  <a:pt x="717" y="273"/>
                </a:cubicBezTo>
                <a:cubicBezTo>
                  <a:pt x="712" y="277"/>
                  <a:pt x="712" y="277"/>
                  <a:pt x="712" y="277"/>
                </a:cubicBezTo>
                <a:cubicBezTo>
                  <a:pt x="716" y="281"/>
                  <a:pt x="716" y="290"/>
                  <a:pt x="702" y="302"/>
                </a:cubicBezTo>
                <a:cubicBezTo>
                  <a:pt x="674" y="326"/>
                  <a:pt x="674" y="326"/>
                  <a:pt x="674" y="326"/>
                </a:cubicBezTo>
                <a:cubicBezTo>
                  <a:pt x="665" y="334"/>
                  <a:pt x="664" y="343"/>
                  <a:pt x="668" y="347"/>
                </a:cubicBezTo>
                <a:cubicBezTo>
                  <a:pt x="687" y="379"/>
                  <a:pt x="687" y="379"/>
                  <a:pt x="687" y="379"/>
                </a:cubicBezTo>
                <a:cubicBezTo>
                  <a:pt x="691" y="383"/>
                  <a:pt x="700" y="384"/>
                  <a:pt x="704" y="380"/>
                </a:cubicBezTo>
                <a:cubicBezTo>
                  <a:pt x="745" y="361"/>
                  <a:pt x="745" y="361"/>
                  <a:pt x="745" y="361"/>
                </a:cubicBezTo>
                <a:cubicBezTo>
                  <a:pt x="758" y="358"/>
                  <a:pt x="767" y="358"/>
                  <a:pt x="771" y="363"/>
                </a:cubicBezTo>
                <a:cubicBezTo>
                  <a:pt x="771" y="363"/>
                  <a:pt x="771" y="363"/>
                  <a:pt x="771" y="363"/>
                </a:cubicBezTo>
                <a:cubicBezTo>
                  <a:pt x="779" y="364"/>
                  <a:pt x="787" y="373"/>
                  <a:pt x="791" y="377"/>
                </a:cubicBezTo>
                <a:cubicBezTo>
                  <a:pt x="791" y="377"/>
                  <a:pt x="791" y="377"/>
                  <a:pt x="791" y="377"/>
                </a:cubicBezTo>
                <a:cubicBezTo>
                  <a:pt x="800" y="378"/>
                  <a:pt x="804" y="383"/>
                  <a:pt x="802" y="400"/>
                </a:cubicBezTo>
                <a:cubicBezTo>
                  <a:pt x="799" y="443"/>
                  <a:pt x="799" y="443"/>
                  <a:pt x="799" y="443"/>
                </a:cubicBezTo>
                <a:cubicBezTo>
                  <a:pt x="798" y="451"/>
                  <a:pt x="802" y="456"/>
                  <a:pt x="811" y="457"/>
                </a:cubicBezTo>
                <a:cubicBezTo>
                  <a:pt x="845" y="468"/>
                  <a:pt x="845" y="468"/>
                  <a:pt x="845" y="468"/>
                </a:cubicBezTo>
                <a:cubicBezTo>
                  <a:pt x="849" y="464"/>
                  <a:pt x="858" y="464"/>
                  <a:pt x="859" y="456"/>
                </a:cubicBezTo>
                <a:cubicBezTo>
                  <a:pt x="871" y="413"/>
                  <a:pt x="871" y="413"/>
                  <a:pt x="871" y="413"/>
                </a:cubicBezTo>
                <a:cubicBezTo>
                  <a:pt x="876" y="401"/>
                  <a:pt x="889" y="397"/>
                  <a:pt x="894" y="393"/>
                </a:cubicBezTo>
                <a:cubicBezTo>
                  <a:pt x="894" y="393"/>
                  <a:pt x="894" y="393"/>
                  <a:pt x="894" y="393"/>
                </a:cubicBezTo>
                <a:cubicBezTo>
                  <a:pt x="902" y="394"/>
                  <a:pt x="911" y="395"/>
                  <a:pt x="916" y="391"/>
                </a:cubicBezTo>
                <a:cubicBezTo>
                  <a:pt x="916" y="391"/>
                  <a:pt x="916" y="391"/>
                  <a:pt x="916" y="391"/>
                </a:cubicBezTo>
                <a:cubicBezTo>
                  <a:pt x="924" y="391"/>
                  <a:pt x="933" y="392"/>
                  <a:pt x="941" y="401"/>
                </a:cubicBezTo>
                <a:cubicBezTo>
                  <a:pt x="969" y="433"/>
                  <a:pt x="969" y="433"/>
                  <a:pt x="969" y="433"/>
                </a:cubicBezTo>
                <a:cubicBezTo>
                  <a:pt x="973" y="438"/>
                  <a:pt x="985" y="443"/>
                  <a:pt x="990" y="439"/>
                </a:cubicBezTo>
                <a:cubicBezTo>
                  <a:pt x="1018" y="415"/>
                  <a:pt x="1018" y="415"/>
                  <a:pt x="1018" y="415"/>
                </a:cubicBezTo>
                <a:cubicBezTo>
                  <a:pt x="1018" y="415"/>
                  <a:pt x="1027" y="407"/>
                  <a:pt x="1019" y="398"/>
                </a:cubicBezTo>
                <a:close/>
                <a:moveTo>
                  <a:pt x="803" y="279"/>
                </a:moveTo>
                <a:cubicBezTo>
                  <a:pt x="776" y="238"/>
                  <a:pt x="788" y="187"/>
                  <a:pt x="825" y="164"/>
                </a:cubicBezTo>
                <a:cubicBezTo>
                  <a:pt x="866" y="136"/>
                  <a:pt x="921" y="144"/>
                  <a:pt x="948" y="185"/>
                </a:cubicBezTo>
                <a:cubicBezTo>
                  <a:pt x="972" y="221"/>
                  <a:pt x="963" y="277"/>
                  <a:pt x="922" y="304"/>
                </a:cubicBezTo>
                <a:cubicBezTo>
                  <a:pt x="881" y="332"/>
                  <a:pt x="830" y="320"/>
                  <a:pt x="803" y="279"/>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grpSp>
        <p:nvGrpSpPr>
          <p:cNvPr id="113" name="C2D send endpoint"/>
          <p:cNvGrpSpPr>
            <a:grpSpLocks noChangeAspect="1"/>
          </p:cNvGrpSpPr>
          <p:nvPr/>
        </p:nvGrpSpPr>
        <p:grpSpPr bwMode="auto">
          <a:xfrm>
            <a:off x="7464670" y="3785843"/>
            <a:ext cx="180999" cy="182741"/>
            <a:chOff x="8096" y="-1886"/>
            <a:chExt cx="935" cy="944"/>
          </a:xfrm>
          <a:solidFill>
            <a:schemeClr val="bg1"/>
          </a:solidFill>
        </p:grpSpPr>
        <p:sp>
          <p:nvSpPr>
            <p:cNvPr id="114" name="Oval 718"/>
            <p:cNvSpPr>
              <a:spLocks noChangeArrowheads="1"/>
            </p:cNvSpPr>
            <p:nvPr/>
          </p:nvSpPr>
          <p:spPr bwMode="auto">
            <a:xfrm>
              <a:off x="8096" y="-1202"/>
              <a:ext cx="257" cy="260"/>
            </a:xfrm>
            <a:prstGeom prst="ellipse">
              <a:avLst/>
            </a:pr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115" name="Freeform 719"/>
            <p:cNvSpPr>
              <a:spLocks/>
            </p:cNvSpPr>
            <p:nvPr/>
          </p:nvSpPr>
          <p:spPr bwMode="auto">
            <a:xfrm>
              <a:off x="8096" y="-1568"/>
              <a:ext cx="618" cy="626"/>
            </a:xfrm>
            <a:custGeom>
              <a:avLst/>
              <a:gdLst>
                <a:gd name="T0" fmla="*/ 262 w 262"/>
                <a:gd name="T1" fmla="*/ 265 h 265"/>
                <a:gd name="T2" fmla="*/ 186 w 262"/>
                <a:gd name="T3" fmla="*/ 265 h 265"/>
                <a:gd name="T4" fmla="*/ 0 w 262"/>
                <a:gd name="T5" fmla="*/ 78 h 265"/>
                <a:gd name="T6" fmla="*/ 0 w 262"/>
                <a:gd name="T7" fmla="*/ 78 h 265"/>
                <a:gd name="T8" fmla="*/ 0 w 262"/>
                <a:gd name="T9" fmla="*/ 0 h 265"/>
                <a:gd name="T10" fmla="*/ 262 w 262"/>
                <a:gd name="T11" fmla="*/ 265 h 265"/>
              </a:gdLst>
              <a:ahLst/>
              <a:cxnLst>
                <a:cxn ang="0">
                  <a:pos x="T0" y="T1"/>
                </a:cxn>
                <a:cxn ang="0">
                  <a:pos x="T2" y="T3"/>
                </a:cxn>
                <a:cxn ang="0">
                  <a:pos x="T4" y="T5"/>
                </a:cxn>
                <a:cxn ang="0">
                  <a:pos x="T6" y="T7"/>
                </a:cxn>
                <a:cxn ang="0">
                  <a:pos x="T8" y="T9"/>
                </a:cxn>
                <a:cxn ang="0">
                  <a:pos x="T10" y="T11"/>
                </a:cxn>
              </a:cxnLst>
              <a:rect l="0" t="0" r="r" b="b"/>
              <a:pathLst>
                <a:path w="262" h="265">
                  <a:moveTo>
                    <a:pt x="262" y="265"/>
                  </a:moveTo>
                  <a:cubicBezTo>
                    <a:pt x="186" y="265"/>
                    <a:pt x="186" y="265"/>
                    <a:pt x="186" y="265"/>
                  </a:cubicBezTo>
                  <a:cubicBezTo>
                    <a:pt x="186" y="161"/>
                    <a:pt x="103" y="78"/>
                    <a:pt x="0" y="78"/>
                  </a:cubicBezTo>
                  <a:cubicBezTo>
                    <a:pt x="0" y="78"/>
                    <a:pt x="0" y="78"/>
                    <a:pt x="0" y="78"/>
                  </a:cubicBezTo>
                  <a:cubicBezTo>
                    <a:pt x="0" y="0"/>
                    <a:pt x="0" y="0"/>
                    <a:pt x="0" y="0"/>
                  </a:cubicBezTo>
                  <a:cubicBezTo>
                    <a:pt x="145" y="0"/>
                    <a:pt x="262" y="119"/>
                    <a:pt x="262" y="265"/>
                  </a:cubicBez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sp>
          <p:nvSpPr>
            <p:cNvPr id="116" name="Freeform 720"/>
            <p:cNvSpPr>
              <a:spLocks/>
            </p:cNvSpPr>
            <p:nvPr/>
          </p:nvSpPr>
          <p:spPr bwMode="auto">
            <a:xfrm>
              <a:off x="8096" y="-1886"/>
              <a:ext cx="935" cy="944"/>
            </a:xfrm>
            <a:custGeom>
              <a:avLst/>
              <a:gdLst>
                <a:gd name="T0" fmla="*/ 317 w 396"/>
                <a:gd name="T1" fmla="*/ 400 h 400"/>
                <a:gd name="T2" fmla="*/ 0 w 396"/>
                <a:gd name="T3" fmla="*/ 80 h 400"/>
                <a:gd name="T4" fmla="*/ 0 w 396"/>
                <a:gd name="T5" fmla="*/ 0 h 400"/>
                <a:gd name="T6" fmla="*/ 396 w 396"/>
                <a:gd name="T7" fmla="*/ 400 h 400"/>
                <a:gd name="T8" fmla="*/ 317 w 396"/>
                <a:gd name="T9" fmla="*/ 400 h 400"/>
              </a:gdLst>
              <a:ahLst/>
              <a:cxnLst>
                <a:cxn ang="0">
                  <a:pos x="T0" y="T1"/>
                </a:cxn>
                <a:cxn ang="0">
                  <a:pos x="T2" y="T3"/>
                </a:cxn>
                <a:cxn ang="0">
                  <a:pos x="T4" y="T5"/>
                </a:cxn>
                <a:cxn ang="0">
                  <a:pos x="T6" y="T7"/>
                </a:cxn>
                <a:cxn ang="0">
                  <a:pos x="T8" y="T9"/>
                </a:cxn>
              </a:cxnLst>
              <a:rect l="0" t="0" r="r" b="b"/>
              <a:pathLst>
                <a:path w="396" h="400">
                  <a:moveTo>
                    <a:pt x="317" y="400"/>
                  </a:moveTo>
                  <a:cubicBezTo>
                    <a:pt x="317" y="223"/>
                    <a:pt x="175" y="80"/>
                    <a:pt x="0" y="80"/>
                  </a:cubicBezTo>
                  <a:cubicBezTo>
                    <a:pt x="0" y="0"/>
                    <a:pt x="0" y="0"/>
                    <a:pt x="0" y="0"/>
                  </a:cubicBezTo>
                  <a:cubicBezTo>
                    <a:pt x="219" y="0"/>
                    <a:pt x="396" y="179"/>
                    <a:pt x="396" y="400"/>
                  </a:cubicBezTo>
                  <a:lnTo>
                    <a:pt x="317" y="400"/>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078">
                <a:solidFill>
                  <a:prstClr val="white"/>
                </a:solidFill>
                <a:latin typeface="Segoe UI"/>
              </a:endParaRPr>
            </a:p>
          </p:txBody>
        </p:sp>
      </p:grpSp>
      <p:grpSp>
        <p:nvGrpSpPr>
          <p:cNvPr id="3" name="Group 2"/>
          <p:cNvGrpSpPr/>
          <p:nvPr/>
        </p:nvGrpSpPr>
        <p:grpSpPr>
          <a:xfrm>
            <a:off x="8893143" y="3223505"/>
            <a:ext cx="2922218" cy="1753758"/>
            <a:chOff x="9071468" y="3287646"/>
            <a:chExt cx="2980815" cy="1788925"/>
          </a:xfrm>
        </p:grpSpPr>
        <p:sp>
          <p:nvSpPr>
            <p:cNvPr id="26" name="Device business logic,"/>
            <p:cNvSpPr/>
            <p:nvPr/>
          </p:nvSpPr>
          <p:spPr>
            <a:xfrm>
              <a:off x="9071468" y="3287646"/>
              <a:ext cx="2887291" cy="1788925"/>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Device business logic,</a:t>
              </a:r>
            </a:p>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Connectivity monitoring</a:t>
              </a:r>
            </a:p>
          </p:txBody>
        </p:sp>
        <p:pic>
          <p:nvPicPr>
            <p:cNvPr id="117" name="Device business logic,"/>
            <p:cNvPicPr>
              <a:picLocks noChangeAspect="1"/>
            </p:cNvPicPr>
            <p:nvPr/>
          </p:nvPicPr>
          <p:blipFill>
            <a:blip r:embed="rId15">
              <a:clrChange>
                <a:clrFrom>
                  <a:srgbClr val="FFFFFF"/>
                </a:clrFrom>
                <a:clrTo>
                  <a:srgbClr val="FFFFFF">
                    <a:alpha val="0"/>
                  </a:srgbClr>
                </a:clrTo>
              </a:clrChange>
            </a:blip>
            <a:stretch>
              <a:fillRect/>
            </a:stretch>
          </p:blipFill>
          <p:spPr>
            <a:xfrm>
              <a:off x="10565322" y="3531429"/>
              <a:ext cx="1486961" cy="771017"/>
            </a:xfrm>
            <a:prstGeom prst="rect">
              <a:avLst/>
            </a:prstGeom>
          </p:spPr>
        </p:pic>
      </p:grpSp>
      <p:sp>
        <p:nvSpPr>
          <p:cNvPr id="118" name="D2C receive endpoint"/>
          <p:cNvSpPr>
            <a:spLocks noChangeAspect="1"/>
          </p:cNvSpPr>
          <p:nvPr/>
        </p:nvSpPr>
        <p:spPr>
          <a:xfrm>
            <a:off x="7357799" y="2939951"/>
            <a:ext cx="342433" cy="195367"/>
          </a:xfrm>
          <a:custGeom>
            <a:avLst/>
            <a:gdLst>
              <a:gd name="connsiteX0" fmla="*/ 667304 w 790922"/>
              <a:gd name="connsiteY0" fmla="*/ 269960 h 451244"/>
              <a:gd name="connsiteX1" fmla="*/ 611339 w 790922"/>
              <a:gd name="connsiteY1" fmla="*/ 325925 h 451244"/>
              <a:gd name="connsiteX2" fmla="*/ 667304 w 790922"/>
              <a:gd name="connsiteY2" fmla="*/ 381890 h 451244"/>
              <a:gd name="connsiteX3" fmla="*/ 723269 w 790922"/>
              <a:gd name="connsiteY3" fmla="*/ 325925 h 451244"/>
              <a:gd name="connsiteX4" fmla="*/ 667304 w 790922"/>
              <a:gd name="connsiteY4" fmla="*/ 269960 h 451244"/>
              <a:gd name="connsiteX5" fmla="*/ 490129 w 790922"/>
              <a:gd name="connsiteY5" fmla="*/ 269960 h 451244"/>
              <a:gd name="connsiteX6" fmla="*/ 434164 w 790922"/>
              <a:gd name="connsiteY6" fmla="*/ 325925 h 451244"/>
              <a:gd name="connsiteX7" fmla="*/ 490129 w 790922"/>
              <a:gd name="connsiteY7" fmla="*/ 381890 h 451244"/>
              <a:gd name="connsiteX8" fmla="*/ 546094 w 790922"/>
              <a:gd name="connsiteY8" fmla="*/ 325925 h 451244"/>
              <a:gd name="connsiteX9" fmla="*/ 490129 w 790922"/>
              <a:gd name="connsiteY9" fmla="*/ 269960 h 451244"/>
              <a:gd name="connsiteX10" fmla="*/ 312954 w 790922"/>
              <a:gd name="connsiteY10" fmla="*/ 269960 h 451244"/>
              <a:gd name="connsiteX11" fmla="*/ 256989 w 790922"/>
              <a:gd name="connsiteY11" fmla="*/ 325925 h 451244"/>
              <a:gd name="connsiteX12" fmla="*/ 312954 w 790922"/>
              <a:gd name="connsiteY12" fmla="*/ 381890 h 451244"/>
              <a:gd name="connsiteX13" fmla="*/ 368919 w 790922"/>
              <a:gd name="connsiteY13" fmla="*/ 325925 h 451244"/>
              <a:gd name="connsiteX14" fmla="*/ 312954 w 790922"/>
              <a:gd name="connsiteY14" fmla="*/ 269960 h 451244"/>
              <a:gd name="connsiteX15" fmla="*/ 135779 w 790922"/>
              <a:gd name="connsiteY15" fmla="*/ 269960 h 451244"/>
              <a:gd name="connsiteX16" fmla="*/ 79814 w 790922"/>
              <a:gd name="connsiteY16" fmla="*/ 325925 h 451244"/>
              <a:gd name="connsiteX17" fmla="*/ 135779 w 790922"/>
              <a:gd name="connsiteY17" fmla="*/ 381890 h 451244"/>
              <a:gd name="connsiteX18" fmla="*/ 191744 w 790922"/>
              <a:gd name="connsiteY18" fmla="*/ 325925 h 451244"/>
              <a:gd name="connsiteX19" fmla="*/ 135779 w 790922"/>
              <a:gd name="connsiteY19" fmla="*/ 269960 h 451244"/>
              <a:gd name="connsiteX20" fmla="*/ 42480 w 790922"/>
              <a:gd name="connsiteY20" fmla="*/ 196370 h 451244"/>
              <a:gd name="connsiteX21" fmla="*/ 748442 w 790922"/>
              <a:gd name="connsiteY21" fmla="*/ 196370 h 451244"/>
              <a:gd name="connsiteX22" fmla="*/ 790922 w 790922"/>
              <a:gd name="connsiteY22" fmla="*/ 238850 h 451244"/>
              <a:gd name="connsiteX23" fmla="*/ 790922 w 790922"/>
              <a:gd name="connsiteY23" fmla="*/ 408764 h 451244"/>
              <a:gd name="connsiteX24" fmla="*/ 748442 w 790922"/>
              <a:gd name="connsiteY24" fmla="*/ 451244 h 451244"/>
              <a:gd name="connsiteX25" fmla="*/ 42480 w 790922"/>
              <a:gd name="connsiteY25" fmla="*/ 451244 h 451244"/>
              <a:gd name="connsiteX26" fmla="*/ 0 w 790922"/>
              <a:gd name="connsiteY26" fmla="*/ 408764 h 451244"/>
              <a:gd name="connsiteX27" fmla="*/ 0 w 790922"/>
              <a:gd name="connsiteY27" fmla="*/ 238850 h 451244"/>
              <a:gd name="connsiteX28" fmla="*/ 42480 w 790922"/>
              <a:gd name="connsiteY28" fmla="*/ 196370 h 451244"/>
              <a:gd name="connsiteX29" fmla="*/ 149858 w 790922"/>
              <a:gd name="connsiteY29" fmla="*/ 0 h 451244"/>
              <a:gd name="connsiteX30" fmla="*/ 641065 w 790922"/>
              <a:gd name="connsiteY30" fmla="*/ 0 h 451244"/>
              <a:gd name="connsiteX31" fmla="*/ 786874 w 790922"/>
              <a:gd name="connsiteY31" fmla="*/ 142247 h 451244"/>
              <a:gd name="connsiteX32" fmla="*/ 4049 w 790922"/>
              <a:gd name="connsiteY32" fmla="*/ 142247 h 45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90922" h="451244">
                <a:moveTo>
                  <a:pt x="667304" y="269960"/>
                </a:moveTo>
                <a:cubicBezTo>
                  <a:pt x="636395" y="269960"/>
                  <a:pt x="611339" y="295016"/>
                  <a:pt x="611339" y="325925"/>
                </a:cubicBezTo>
                <a:cubicBezTo>
                  <a:pt x="611339" y="356834"/>
                  <a:pt x="636395" y="381890"/>
                  <a:pt x="667304" y="381890"/>
                </a:cubicBezTo>
                <a:cubicBezTo>
                  <a:pt x="698213" y="381890"/>
                  <a:pt x="723269" y="356834"/>
                  <a:pt x="723269" y="325925"/>
                </a:cubicBezTo>
                <a:cubicBezTo>
                  <a:pt x="723269" y="295016"/>
                  <a:pt x="698213" y="269960"/>
                  <a:pt x="667304" y="269960"/>
                </a:cubicBezTo>
                <a:close/>
                <a:moveTo>
                  <a:pt x="490129" y="269960"/>
                </a:moveTo>
                <a:cubicBezTo>
                  <a:pt x="459220" y="269960"/>
                  <a:pt x="434164" y="295016"/>
                  <a:pt x="434164" y="325925"/>
                </a:cubicBezTo>
                <a:cubicBezTo>
                  <a:pt x="434164" y="356834"/>
                  <a:pt x="459220" y="381890"/>
                  <a:pt x="490129" y="381890"/>
                </a:cubicBezTo>
                <a:cubicBezTo>
                  <a:pt x="521038" y="381890"/>
                  <a:pt x="546094" y="356834"/>
                  <a:pt x="546094" y="325925"/>
                </a:cubicBezTo>
                <a:cubicBezTo>
                  <a:pt x="546094" y="295016"/>
                  <a:pt x="521038" y="269960"/>
                  <a:pt x="490129" y="269960"/>
                </a:cubicBezTo>
                <a:close/>
                <a:moveTo>
                  <a:pt x="312954" y="269960"/>
                </a:moveTo>
                <a:cubicBezTo>
                  <a:pt x="282045" y="269960"/>
                  <a:pt x="256989" y="295016"/>
                  <a:pt x="256989" y="325925"/>
                </a:cubicBezTo>
                <a:cubicBezTo>
                  <a:pt x="256989" y="356834"/>
                  <a:pt x="282045" y="381890"/>
                  <a:pt x="312954" y="381890"/>
                </a:cubicBezTo>
                <a:cubicBezTo>
                  <a:pt x="343863" y="381890"/>
                  <a:pt x="368919" y="356834"/>
                  <a:pt x="368919" y="325925"/>
                </a:cubicBezTo>
                <a:cubicBezTo>
                  <a:pt x="368919" y="295016"/>
                  <a:pt x="343863" y="269960"/>
                  <a:pt x="312954" y="269960"/>
                </a:cubicBezTo>
                <a:close/>
                <a:moveTo>
                  <a:pt x="135779" y="269960"/>
                </a:moveTo>
                <a:cubicBezTo>
                  <a:pt x="104870" y="269960"/>
                  <a:pt x="79814" y="295016"/>
                  <a:pt x="79814" y="325925"/>
                </a:cubicBezTo>
                <a:cubicBezTo>
                  <a:pt x="79814" y="356834"/>
                  <a:pt x="104870" y="381890"/>
                  <a:pt x="135779" y="381890"/>
                </a:cubicBezTo>
                <a:cubicBezTo>
                  <a:pt x="166688" y="381890"/>
                  <a:pt x="191744" y="356834"/>
                  <a:pt x="191744" y="325925"/>
                </a:cubicBezTo>
                <a:cubicBezTo>
                  <a:pt x="191744" y="295016"/>
                  <a:pt x="166688" y="269960"/>
                  <a:pt x="135779" y="269960"/>
                </a:cubicBezTo>
                <a:close/>
                <a:moveTo>
                  <a:pt x="42480" y="196370"/>
                </a:moveTo>
                <a:lnTo>
                  <a:pt x="748442" y="196370"/>
                </a:lnTo>
                <a:cubicBezTo>
                  <a:pt x="771903" y="196370"/>
                  <a:pt x="790922" y="215389"/>
                  <a:pt x="790922" y="238850"/>
                </a:cubicBezTo>
                <a:lnTo>
                  <a:pt x="790922" y="408764"/>
                </a:lnTo>
                <a:cubicBezTo>
                  <a:pt x="790922" y="432225"/>
                  <a:pt x="771903" y="451244"/>
                  <a:pt x="748442" y="451244"/>
                </a:cubicBezTo>
                <a:lnTo>
                  <a:pt x="42480" y="451244"/>
                </a:lnTo>
                <a:cubicBezTo>
                  <a:pt x="19019" y="451244"/>
                  <a:pt x="0" y="432225"/>
                  <a:pt x="0" y="408764"/>
                </a:cubicBezTo>
                <a:lnTo>
                  <a:pt x="0" y="238850"/>
                </a:lnTo>
                <a:cubicBezTo>
                  <a:pt x="0" y="215389"/>
                  <a:pt x="19019" y="196370"/>
                  <a:pt x="42480" y="196370"/>
                </a:cubicBezTo>
                <a:close/>
                <a:moveTo>
                  <a:pt x="149858" y="0"/>
                </a:moveTo>
                <a:lnTo>
                  <a:pt x="641065" y="0"/>
                </a:lnTo>
                <a:lnTo>
                  <a:pt x="786874" y="142247"/>
                </a:lnTo>
                <a:lnTo>
                  <a:pt x="4049" y="142247"/>
                </a:lnTo>
                <a:close/>
              </a:path>
            </a:pathLst>
          </a:custGeom>
          <a:gradFill>
            <a:gsLst>
              <a:gs pos="28000">
                <a:srgbClr val="5EB6DA"/>
              </a:gs>
              <a:gs pos="28000">
                <a:srgbClr val="3999C6"/>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7" tIns="45713" rIns="91427" bIns="45713" numCol="1" spcCol="0" rtlCol="0" fromWordArt="0" anchor="ctr" anchorCtr="0" forceAA="0" compatLnSpc="1">
            <a:prstTxWarp prst="textNoShape">
              <a:avLst/>
            </a:prstTxWarp>
            <a:noAutofit/>
          </a:bodyPr>
          <a:lstStyle/>
          <a:p>
            <a:pPr algn="ctr" defTabSz="914367">
              <a:defRPr/>
            </a:pPr>
            <a:endParaRPr lang="en-US">
              <a:solidFill>
                <a:srgbClr val="FFFFFF"/>
              </a:solidFill>
              <a:latin typeface="Segoe UI"/>
            </a:endParaRPr>
          </a:p>
        </p:txBody>
      </p:sp>
      <p:grpSp>
        <p:nvGrpSpPr>
          <p:cNvPr id="120" name="feedback icon"/>
          <p:cNvGrpSpPr/>
          <p:nvPr/>
        </p:nvGrpSpPr>
        <p:grpSpPr>
          <a:xfrm>
            <a:off x="7431566" y="4381495"/>
            <a:ext cx="279375" cy="265842"/>
            <a:chOff x="11209667" y="1326560"/>
            <a:chExt cx="1287867" cy="1225483"/>
          </a:xfrm>
        </p:grpSpPr>
        <p:grpSp>
          <p:nvGrpSpPr>
            <p:cNvPr id="121" name="Group 120"/>
            <p:cNvGrpSpPr/>
            <p:nvPr/>
          </p:nvGrpSpPr>
          <p:grpSpPr>
            <a:xfrm>
              <a:off x="11209667" y="1326560"/>
              <a:ext cx="901749" cy="772996"/>
              <a:chOff x="11148003" y="2486796"/>
              <a:chExt cx="1527631" cy="1309513"/>
            </a:xfrm>
          </p:grpSpPr>
          <p:sp>
            <p:nvSpPr>
              <p:cNvPr id="128" name="Round Same Side Corner Rectangle 127"/>
              <p:cNvSpPr/>
              <p:nvPr/>
            </p:nvSpPr>
            <p:spPr bwMode="auto">
              <a:xfrm>
                <a:off x="11148003" y="2486796"/>
                <a:ext cx="1526044" cy="1309513"/>
              </a:xfrm>
              <a:prstGeom prst="round2SameRect">
                <a:avLst>
                  <a:gd name="adj1" fmla="val 5262"/>
                  <a:gd name="adj2" fmla="val 0"/>
                </a:avLst>
              </a:prstGeom>
              <a:gradFill flip="none" rotWithShape="1">
                <a:gsLst>
                  <a:gs pos="46000">
                    <a:srgbClr val="D6D6D6"/>
                  </a:gs>
                  <a:gs pos="48000">
                    <a:srgbClr val="D1D1D1"/>
                  </a:gs>
                </a:gsLst>
                <a:lin ang="30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sp>
            <p:nvSpPr>
              <p:cNvPr id="129" name="Round Same Side Corner Rectangle 128"/>
              <p:cNvSpPr/>
              <p:nvPr/>
            </p:nvSpPr>
            <p:spPr bwMode="auto">
              <a:xfrm>
                <a:off x="11149590" y="2486796"/>
                <a:ext cx="1526044" cy="274702"/>
              </a:xfrm>
              <a:prstGeom prst="round2SameRect">
                <a:avLst>
                  <a:gd name="adj1" fmla="val 24145"/>
                  <a:gd name="adj2" fmla="val 0"/>
                </a:avLst>
              </a:prstGeom>
              <a:gradFill flip="none" rotWithShape="1">
                <a:gsLst>
                  <a:gs pos="19000">
                    <a:srgbClr val="9D9E9F"/>
                  </a:gs>
                  <a:gs pos="19000">
                    <a:srgbClr val="AAABAB"/>
                  </a:gs>
                </a:gsLst>
                <a:lin ang="138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grpSp>
        <p:grpSp>
          <p:nvGrpSpPr>
            <p:cNvPr id="122" name="Group 121"/>
            <p:cNvGrpSpPr/>
            <p:nvPr/>
          </p:nvGrpSpPr>
          <p:grpSpPr>
            <a:xfrm>
              <a:off x="11403194" y="1550235"/>
              <a:ext cx="900814" cy="772996"/>
              <a:chOff x="11148003" y="2486796"/>
              <a:chExt cx="1526047" cy="1309513"/>
            </a:xfrm>
          </p:grpSpPr>
          <p:sp>
            <p:nvSpPr>
              <p:cNvPr id="126" name="Round Same Side Corner Rectangle 125"/>
              <p:cNvSpPr/>
              <p:nvPr/>
            </p:nvSpPr>
            <p:spPr bwMode="auto">
              <a:xfrm>
                <a:off x="11148006" y="2486796"/>
                <a:ext cx="1526044" cy="1309513"/>
              </a:xfrm>
              <a:prstGeom prst="round2SameRect">
                <a:avLst>
                  <a:gd name="adj1" fmla="val 5262"/>
                  <a:gd name="adj2" fmla="val 0"/>
                </a:avLst>
              </a:prstGeom>
              <a:gradFill flip="none" rotWithShape="1">
                <a:gsLst>
                  <a:gs pos="46000">
                    <a:srgbClr val="4CA3CC"/>
                  </a:gs>
                  <a:gs pos="46000">
                    <a:srgbClr val="45A2CF"/>
                  </a:gs>
                </a:gsLst>
                <a:lin ang="30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sp>
            <p:nvSpPr>
              <p:cNvPr id="127" name="Round Same Side Corner Rectangle 126"/>
              <p:cNvSpPr/>
              <p:nvPr/>
            </p:nvSpPr>
            <p:spPr bwMode="auto">
              <a:xfrm>
                <a:off x="11148003" y="2486796"/>
                <a:ext cx="1526044" cy="274703"/>
              </a:xfrm>
              <a:prstGeom prst="round2SameRect">
                <a:avLst>
                  <a:gd name="adj1" fmla="val 24145"/>
                  <a:gd name="adj2" fmla="val 0"/>
                </a:avLst>
              </a:prstGeom>
              <a:gradFill flip="none" rotWithShape="1">
                <a:gsLst>
                  <a:gs pos="19000">
                    <a:srgbClr val="9D9E9F"/>
                  </a:gs>
                  <a:gs pos="19000">
                    <a:srgbClr val="AAABAB"/>
                  </a:gs>
                </a:gsLst>
                <a:lin ang="138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grpSp>
        <p:grpSp>
          <p:nvGrpSpPr>
            <p:cNvPr id="123" name="Group 122"/>
            <p:cNvGrpSpPr/>
            <p:nvPr/>
          </p:nvGrpSpPr>
          <p:grpSpPr>
            <a:xfrm>
              <a:off x="11595785" y="1779047"/>
              <a:ext cx="901749" cy="772996"/>
              <a:chOff x="11148003" y="2486796"/>
              <a:chExt cx="1527631" cy="1309513"/>
            </a:xfrm>
          </p:grpSpPr>
          <p:sp>
            <p:nvSpPr>
              <p:cNvPr id="124" name="Round Same Side Corner Rectangle 123"/>
              <p:cNvSpPr/>
              <p:nvPr/>
            </p:nvSpPr>
            <p:spPr bwMode="auto">
              <a:xfrm>
                <a:off x="11148003" y="2486796"/>
                <a:ext cx="1526044" cy="1309513"/>
              </a:xfrm>
              <a:prstGeom prst="round2SameRect">
                <a:avLst>
                  <a:gd name="adj1" fmla="val 5262"/>
                  <a:gd name="adj2" fmla="val 0"/>
                </a:avLst>
              </a:prstGeom>
              <a:gradFill flip="none" rotWithShape="1">
                <a:gsLst>
                  <a:gs pos="46000">
                    <a:srgbClr val="D6D6D6"/>
                  </a:gs>
                  <a:gs pos="48000">
                    <a:srgbClr val="D1D1D1"/>
                  </a:gs>
                </a:gsLst>
                <a:lin ang="30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sp>
            <p:nvSpPr>
              <p:cNvPr id="125" name="Round Same Side Corner Rectangle 124"/>
              <p:cNvSpPr/>
              <p:nvPr/>
            </p:nvSpPr>
            <p:spPr bwMode="auto">
              <a:xfrm>
                <a:off x="11149590" y="2486796"/>
                <a:ext cx="1526044" cy="274702"/>
              </a:xfrm>
              <a:prstGeom prst="round2SameRect">
                <a:avLst>
                  <a:gd name="adj1" fmla="val 24145"/>
                  <a:gd name="adj2" fmla="val 0"/>
                </a:avLst>
              </a:prstGeom>
              <a:gradFill flip="none" rotWithShape="1">
                <a:gsLst>
                  <a:gs pos="19000">
                    <a:srgbClr val="9D9E9F"/>
                  </a:gs>
                  <a:gs pos="19000">
                    <a:srgbClr val="AAABAB"/>
                  </a:gs>
                </a:gsLst>
                <a:lin ang="13800000" scaled="0"/>
                <a:tileRect/>
              </a:gradFill>
              <a:ln>
                <a:noFill/>
              </a:ln>
            </p:spPr>
            <p:txBody>
              <a:bodyPr vert="horz" wrap="square" lIns="89642" tIns="44821" rIns="89642" bIns="44821" numCol="1" anchor="t" anchorCtr="0" compatLnSpc="1">
                <a:prstTxWarp prst="textNoShape">
                  <a:avLst/>
                </a:prstTxWarp>
              </a:bodyPr>
              <a:lstStyle/>
              <a:p>
                <a:pPr defTabSz="914367">
                  <a:defRPr/>
                </a:pPr>
                <a:endParaRPr lang="en-US" sz="1078" err="1">
                  <a:solidFill>
                    <a:prstClr val="white"/>
                  </a:solidFill>
                  <a:latin typeface="Segoe UI"/>
                </a:endParaRPr>
              </a:p>
            </p:txBody>
          </p:sp>
        </p:grpSp>
      </p:grpSp>
      <p:grpSp>
        <p:nvGrpSpPr>
          <p:cNvPr id="2" name="Group 1"/>
          <p:cNvGrpSpPr/>
          <p:nvPr/>
        </p:nvGrpSpPr>
        <p:grpSpPr>
          <a:xfrm>
            <a:off x="1076753" y="4334984"/>
            <a:ext cx="1311777" cy="1523861"/>
            <a:chOff x="1098343" y="4421413"/>
            <a:chExt cx="1338081" cy="1554418"/>
          </a:xfrm>
        </p:grpSpPr>
        <p:sp>
          <p:nvSpPr>
            <p:cNvPr id="92" name="Field GW /"/>
            <p:cNvSpPr/>
            <p:nvPr/>
          </p:nvSpPr>
          <p:spPr bwMode="auto">
            <a:xfrm>
              <a:off x="1098343" y="4421413"/>
              <a:ext cx="1338081" cy="1554418"/>
            </a:xfrm>
            <a:prstGeom prst="rect">
              <a:avLst/>
            </a:prstGeom>
            <a:solidFill>
              <a:schemeClr val="bg1">
                <a:alpha val="79000"/>
              </a:schemeClr>
            </a:solidFill>
            <a:ln w="19050">
              <a:gradFill>
                <a:gsLst>
                  <a:gs pos="50000">
                    <a:srgbClr val="5EB6DA"/>
                  </a:gs>
                  <a:gs pos="50000">
                    <a:srgbClr val="3999C6"/>
                  </a:gs>
                </a:gsLst>
                <a:lin ang="5400000" scaled="1"/>
              </a:gra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0" bIns="89617" numCol="1" spcCol="0" rtlCol="0" fromWordArt="0" anchor="b" anchorCtr="0" forceAA="0" compatLnSpc="1">
              <a:prstTxWarp prst="textNoShape">
                <a:avLst/>
              </a:prstTxWarp>
              <a:noAutofit/>
            </a:bodyPr>
            <a:lstStyle/>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Field GW /</a:t>
              </a:r>
            </a:p>
            <a:p>
              <a:pPr defTabSz="895747" fontAlgn="base">
                <a:lnSpc>
                  <a:spcPct val="90000"/>
                </a:lnSpc>
                <a:spcBef>
                  <a:spcPct val="0"/>
                </a:spcBef>
                <a:defRPr/>
              </a:pPr>
              <a:r>
                <a:rPr lang="en-US" sz="1372">
                  <a:solidFill>
                    <a:srgbClr val="505050">
                      <a:lumMod val="50000"/>
                    </a:srgbClr>
                  </a:solidFill>
                  <a:latin typeface="Segoe UI Semibold" panose="020B0702040204020203" pitchFamily="34" charset="0"/>
                  <a:ea typeface="Segoe UI" pitchFamily="34" charset="0"/>
                  <a:cs typeface="Segoe UI" pitchFamily="34" charset="0"/>
                </a:rPr>
                <a:t>Cloud GW</a:t>
              </a:r>
            </a:p>
          </p:txBody>
        </p:sp>
        <p:grpSp>
          <p:nvGrpSpPr>
            <p:cNvPr id="99" name="Group 98"/>
            <p:cNvGrpSpPr/>
            <p:nvPr/>
          </p:nvGrpSpPr>
          <p:grpSpPr>
            <a:xfrm>
              <a:off x="1145995" y="4483229"/>
              <a:ext cx="782946" cy="489587"/>
              <a:chOff x="7966852" y="2699664"/>
              <a:chExt cx="782946" cy="489587"/>
            </a:xfrm>
          </p:grpSpPr>
          <p:sp>
            <p:nvSpPr>
              <p:cNvPr id="100" name="Freeform 99"/>
              <p:cNvSpPr>
                <a:spLocks noChangeAspect="1"/>
              </p:cNvSpPr>
              <p:nvPr/>
            </p:nvSpPr>
            <p:spPr bwMode="auto">
              <a:xfrm>
                <a:off x="7966852" y="2699664"/>
                <a:ext cx="782946" cy="489587"/>
              </a:xfrm>
              <a:custGeom>
                <a:avLst/>
                <a:gdLst>
                  <a:gd name="T0" fmla="*/ 934 w 1037"/>
                  <a:gd name="T1" fmla="*/ 269 h 681"/>
                  <a:gd name="T2" fmla="*/ 861 w 1037"/>
                  <a:gd name="T3" fmla="*/ 135 h 681"/>
                  <a:gd name="T4" fmla="*/ 768 w 1037"/>
                  <a:gd name="T5" fmla="*/ 107 h 681"/>
                  <a:gd name="T6" fmla="*/ 690 w 1037"/>
                  <a:gd name="T7" fmla="*/ 128 h 681"/>
                  <a:gd name="T8" fmla="*/ 451 w 1037"/>
                  <a:gd name="T9" fmla="*/ 0 h 681"/>
                  <a:gd name="T10" fmla="*/ 328 w 1037"/>
                  <a:gd name="T11" fmla="*/ 28 h 681"/>
                  <a:gd name="T12" fmla="*/ 329 w 1037"/>
                  <a:gd name="T13" fmla="*/ 28 h 681"/>
                  <a:gd name="T14" fmla="*/ 167 w 1037"/>
                  <a:gd name="T15" fmla="*/ 286 h 681"/>
                  <a:gd name="T16" fmla="*/ 167 w 1037"/>
                  <a:gd name="T17" fmla="*/ 300 h 681"/>
                  <a:gd name="T18" fmla="*/ 0 w 1037"/>
                  <a:gd name="T19" fmla="*/ 489 h 681"/>
                  <a:gd name="T20" fmla="*/ 192 w 1037"/>
                  <a:gd name="T21" fmla="*/ 681 h 681"/>
                  <a:gd name="T22" fmla="*/ 267 w 1037"/>
                  <a:gd name="T23" fmla="*/ 681 h 681"/>
                  <a:gd name="T24" fmla="*/ 301 w 1037"/>
                  <a:gd name="T25" fmla="*/ 681 h 681"/>
                  <a:gd name="T26" fmla="*/ 313 w 1037"/>
                  <a:gd name="T27" fmla="*/ 681 h 681"/>
                  <a:gd name="T28" fmla="*/ 322 w 1037"/>
                  <a:gd name="T29" fmla="*/ 681 h 681"/>
                  <a:gd name="T30" fmla="*/ 789 w 1037"/>
                  <a:gd name="T31" fmla="*/ 681 h 681"/>
                  <a:gd name="T32" fmla="*/ 812 w 1037"/>
                  <a:gd name="T33" fmla="*/ 681 h 681"/>
                  <a:gd name="T34" fmla="*/ 837 w 1037"/>
                  <a:gd name="T35" fmla="*/ 681 h 681"/>
                  <a:gd name="T36" fmla="*/ 942 w 1037"/>
                  <a:gd name="T37" fmla="*/ 641 h 681"/>
                  <a:gd name="T38" fmla="*/ 942 w 1037"/>
                  <a:gd name="T39" fmla="*/ 642 h 681"/>
                  <a:gd name="T40" fmla="*/ 1037 w 1037"/>
                  <a:gd name="T41" fmla="*/ 458 h 681"/>
                  <a:gd name="T42" fmla="*/ 934 w 1037"/>
                  <a:gd name="T43" fmla="*/ 26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7" h="681">
                    <a:moveTo>
                      <a:pt x="934" y="269"/>
                    </a:moveTo>
                    <a:cubicBezTo>
                      <a:pt x="933" y="213"/>
                      <a:pt x="904" y="164"/>
                      <a:pt x="861" y="135"/>
                    </a:cubicBezTo>
                    <a:cubicBezTo>
                      <a:pt x="834" y="117"/>
                      <a:pt x="803" y="107"/>
                      <a:pt x="768" y="107"/>
                    </a:cubicBezTo>
                    <a:cubicBezTo>
                      <a:pt x="739" y="107"/>
                      <a:pt x="713" y="115"/>
                      <a:pt x="690" y="128"/>
                    </a:cubicBezTo>
                    <a:cubicBezTo>
                      <a:pt x="638" y="52"/>
                      <a:pt x="550" y="0"/>
                      <a:pt x="451" y="0"/>
                    </a:cubicBezTo>
                    <a:cubicBezTo>
                      <a:pt x="407" y="0"/>
                      <a:pt x="365" y="10"/>
                      <a:pt x="328" y="28"/>
                    </a:cubicBezTo>
                    <a:cubicBezTo>
                      <a:pt x="329" y="28"/>
                      <a:pt x="329" y="28"/>
                      <a:pt x="329" y="28"/>
                    </a:cubicBezTo>
                    <a:cubicBezTo>
                      <a:pt x="233" y="74"/>
                      <a:pt x="167" y="172"/>
                      <a:pt x="167" y="286"/>
                    </a:cubicBezTo>
                    <a:cubicBezTo>
                      <a:pt x="167" y="290"/>
                      <a:pt x="167" y="296"/>
                      <a:pt x="167" y="300"/>
                    </a:cubicBezTo>
                    <a:cubicBezTo>
                      <a:pt x="71" y="313"/>
                      <a:pt x="0" y="392"/>
                      <a:pt x="0" y="489"/>
                    </a:cubicBezTo>
                    <a:cubicBezTo>
                      <a:pt x="0" y="594"/>
                      <a:pt x="86" y="681"/>
                      <a:pt x="192" y="681"/>
                    </a:cubicBezTo>
                    <a:cubicBezTo>
                      <a:pt x="192" y="681"/>
                      <a:pt x="192" y="681"/>
                      <a:pt x="267" y="681"/>
                    </a:cubicBezTo>
                    <a:cubicBezTo>
                      <a:pt x="278" y="681"/>
                      <a:pt x="295" y="681"/>
                      <a:pt x="301" y="681"/>
                    </a:cubicBezTo>
                    <a:cubicBezTo>
                      <a:pt x="301" y="681"/>
                      <a:pt x="301" y="681"/>
                      <a:pt x="313" y="681"/>
                    </a:cubicBezTo>
                    <a:cubicBezTo>
                      <a:pt x="315" y="681"/>
                      <a:pt x="318" y="681"/>
                      <a:pt x="322" y="681"/>
                    </a:cubicBezTo>
                    <a:cubicBezTo>
                      <a:pt x="438" y="681"/>
                      <a:pt x="685" y="681"/>
                      <a:pt x="789" y="681"/>
                    </a:cubicBezTo>
                    <a:cubicBezTo>
                      <a:pt x="797" y="681"/>
                      <a:pt x="805" y="681"/>
                      <a:pt x="812" y="681"/>
                    </a:cubicBezTo>
                    <a:cubicBezTo>
                      <a:pt x="820" y="681"/>
                      <a:pt x="830" y="681"/>
                      <a:pt x="837" y="681"/>
                    </a:cubicBezTo>
                    <a:cubicBezTo>
                      <a:pt x="876" y="681"/>
                      <a:pt x="912" y="663"/>
                      <a:pt x="942" y="641"/>
                    </a:cubicBezTo>
                    <a:cubicBezTo>
                      <a:pt x="942" y="642"/>
                      <a:pt x="942" y="642"/>
                      <a:pt x="942" y="642"/>
                    </a:cubicBezTo>
                    <a:cubicBezTo>
                      <a:pt x="1000" y="601"/>
                      <a:pt x="1037" y="534"/>
                      <a:pt x="1037" y="458"/>
                    </a:cubicBezTo>
                    <a:cubicBezTo>
                      <a:pt x="1037" y="380"/>
                      <a:pt x="995" y="309"/>
                      <a:pt x="934" y="269"/>
                    </a:cubicBezTo>
                    <a:close/>
                  </a:path>
                </a:pathLst>
              </a:custGeom>
              <a:solidFill>
                <a:schemeClr val="bg1"/>
              </a:solidFill>
              <a:ln w="28575">
                <a:gradFill flip="none" rotWithShape="1">
                  <a:gsLst>
                    <a:gs pos="50000">
                      <a:srgbClr val="5EB6DA"/>
                    </a:gs>
                    <a:gs pos="50000">
                      <a:srgbClr val="3999C6"/>
                    </a:gs>
                  </a:gsLst>
                  <a:lin ang="8100000" scaled="1"/>
                  <a:tileRect/>
                </a:gradFill>
              </a:ln>
              <a:extLst>
                <a:ext uri="{91240B29-F687-4f45-9708-019B960494DF}">
                  <a14:hiddenLine xmlns:a14="http://schemas.microsoft.com/office/drawing/2010/main" xmlns=""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tIns="806782" rtlCol="0" anchor="ctr"/>
              <a:lstStyle/>
              <a:p>
                <a:pPr algn="ctr" defTabSz="914367">
                  <a:lnSpc>
                    <a:spcPct val="80000"/>
                  </a:lnSpc>
                  <a:defRPr/>
                </a:pPr>
                <a:endParaRPr lang="en-US" sz="4313" spc="-147">
                  <a:solidFill>
                    <a:srgbClr val="FFFFFF"/>
                  </a:solidFill>
                  <a:latin typeface="Segoe UI Light"/>
                </a:endParaRPr>
              </a:p>
            </p:txBody>
          </p:sp>
          <p:grpSp>
            <p:nvGrpSpPr>
              <p:cNvPr id="101" name="Group 100"/>
              <p:cNvGrpSpPr/>
              <p:nvPr/>
            </p:nvGrpSpPr>
            <p:grpSpPr>
              <a:xfrm>
                <a:off x="8188271" y="2851118"/>
                <a:ext cx="257445" cy="288171"/>
                <a:chOff x="3876323" y="2412935"/>
                <a:chExt cx="981584" cy="1503227"/>
              </a:xfrm>
            </p:grpSpPr>
            <p:grpSp>
              <p:nvGrpSpPr>
                <p:cNvPr id="103" name="Group 102"/>
                <p:cNvGrpSpPr/>
                <p:nvPr/>
              </p:nvGrpSpPr>
              <p:grpSpPr>
                <a:xfrm>
                  <a:off x="4075342" y="2655190"/>
                  <a:ext cx="640702" cy="978960"/>
                  <a:chOff x="3978978" y="2691315"/>
                  <a:chExt cx="745467" cy="1374671"/>
                </a:xfrm>
              </p:grpSpPr>
              <p:sp>
                <p:nvSpPr>
                  <p:cNvPr id="131" name="Rectangle 130"/>
                  <p:cNvSpPr/>
                  <p:nvPr>
                    <p:custDataLst>
                      <p:tags r:id="rId1"/>
                    </p:custDataLst>
                  </p:nvPr>
                </p:nvSpPr>
                <p:spPr bwMode="auto">
                  <a:xfrm>
                    <a:off x="3978978" y="2691315"/>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132" name="Rectangle 131"/>
                  <p:cNvSpPr/>
                  <p:nvPr>
                    <p:custDataLst>
                      <p:tags r:id="rId2"/>
                    </p:custDataLst>
                  </p:nvPr>
                </p:nvSpPr>
                <p:spPr bwMode="auto">
                  <a:xfrm>
                    <a:off x="4269686" y="2945333"/>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133" name="Rectangle 132"/>
                  <p:cNvSpPr/>
                  <p:nvPr>
                    <p:custDataLst>
                      <p:tags r:id="rId3"/>
                    </p:custDataLst>
                  </p:nvPr>
                </p:nvSpPr>
                <p:spPr bwMode="auto">
                  <a:xfrm>
                    <a:off x="3978978" y="3195771"/>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134" name="Rectangle 133"/>
                  <p:cNvSpPr/>
                  <p:nvPr>
                    <p:custDataLst>
                      <p:tags r:id="rId4"/>
                    </p:custDataLst>
                  </p:nvPr>
                </p:nvSpPr>
                <p:spPr bwMode="auto">
                  <a:xfrm>
                    <a:off x="4269686" y="3482449"/>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135" name="Rectangle 134"/>
                  <p:cNvSpPr/>
                  <p:nvPr>
                    <p:custDataLst>
                      <p:tags r:id="rId5"/>
                    </p:custDataLst>
                  </p:nvPr>
                </p:nvSpPr>
                <p:spPr bwMode="auto">
                  <a:xfrm>
                    <a:off x="3978978" y="3700226"/>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sp>
                <p:nvSpPr>
                  <p:cNvPr id="136" name="Rectangle 135"/>
                  <p:cNvSpPr/>
                  <p:nvPr>
                    <p:custDataLst>
                      <p:tags r:id="rId6"/>
                    </p:custDataLst>
                  </p:nvPr>
                </p:nvSpPr>
                <p:spPr bwMode="auto">
                  <a:xfrm>
                    <a:off x="4541565" y="3194355"/>
                    <a:ext cx="182880" cy="36576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44821" rIns="67232" bIns="44821" rtlCol="0" anchor="b" anchorCtr="0"/>
                  <a:lstStyle/>
                  <a:p>
                    <a:pPr defTabSz="914038">
                      <a:defRPr/>
                    </a:pPr>
                    <a:endParaRPr lang="en-US" sz="1470">
                      <a:gradFill flip="none" rotWithShape="1">
                        <a:gsLst>
                          <a:gs pos="0">
                            <a:srgbClr val="FFFFFF"/>
                          </a:gs>
                          <a:gs pos="100000">
                            <a:srgbClr val="FFFFFF"/>
                          </a:gs>
                        </a:gsLst>
                        <a:lin ang="5400000" scaled="0"/>
                        <a:tileRect/>
                      </a:gradFill>
                      <a:latin typeface="Segoe UI"/>
                      <a:ea typeface="Segoe UI" pitchFamily="34" charset="0"/>
                      <a:cs typeface="Segoe UI" pitchFamily="34" charset="0"/>
                    </a:endParaRPr>
                  </a:p>
                </p:txBody>
              </p:sp>
            </p:grpSp>
            <p:sp>
              <p:nvSpPr>
                <p:cNvPr id="119" name="Freeform 118"/>
                <p:cNvSpPr/>
                <p:nvPr/>
              </p:nvSpPr>
              <p:spPr bwMode="auto">
                <a:xfrm rot="5400000">
                  <a:off x="4201677" y="2090150"/>
                  <a:ext cx="333445" cy="979015"/>
                </a:xfrm>
                <a:custGeom>
                  <a:avLst/>
                  <a:gdLst>
                    <a:gd name="connsiteX0" fmla="*/ 0 w 333445"/>
                    <a:gd name="connsiteY0" fmla="*/ 961200 h 979015"/>
                    <a:gd name="connsiteX1" fmla="*/ 0 w 333445"/>
                    <a:gd name="connsiteY1" fmla="*/ 18342 h 979015"/>
                    <a:gd name="connsiteX2" fmla="*/ 3 w 333445"/>
                    <a:gd name="connsiteY2" fmla="*/ 18342 h 979015"/>
                    <a:gd name="connsiteX3" fmla="*/ 3 w 333445"/>
                    <a:gd name="connsiteY3" fmla="*/ 0 h 979015"/>
                    <a:gd name="connsiteX4" fmla="*/ 333445 w 333445"/>
                    <a:gd name="connsiteY4" fmla="*/ 0 h 979015"/>
                    <a:gd name="connsiteX5" fmla="*/ 333445 w 333445"/>
                    <a:gd name="connsiteY5" fmla="*/ 133540 h 979015"/>
                    <a:gd name="connsiteX6" fmla="*/ 133541 w 333445"/>
                    <a:gd name="connsiteY6" fmla="*/ 133540 h 979015"/>
                    <a:gd name="connsiteX7" fmla="*/ 133541 w 333445"/>
                    <a:gd name="connsiteY7" fmla="*/ 845475 h 979015"/>
                    <a:gd name="connsiteX8" fmla="*/ 333444 w 333445"/>
                    <a:gd name="connsiteY8" fmla="*/ 845475 h 979015"/>
                    <a:gd name="connsiteX9" fmla="*/ 333444 w 333445"/>
                    <a:gd name="connsiteY9" fmla="*/ 979015 h 979015"/>
                    <a:gd name="connsiteX10" fmla="*/ 1 w 333445"/>
                    <a:gd name="connsiteY10" fmla="*/ 979015 h 979015"/>
                    <a:gd name="connsiteX11" fmla="*/ 1 w 333445"/>
                    <a:gd name="connsiteY11" fmla="*/ 961200 h 97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445" h="979015">
                      <a:moveTo>
                        <a:pt x="0" y="961200"/>
                      </a:moveTo>
                      <a:lnTo>
                        <a:pt x="0" y="18342"/>
                      </a:lnTo>
                      <a:lnTo>
                        <a:pt x="3" y="18342"/>
                      </a:lnTo>
                      <a:lnTo>
                        <a:pt x="3" y="0"/>
                      </a:lnTo>
                      <a:lnTo>
                        <a:pt x="333445" y="0"/>
                      </a:lnTo>
                      <a:lnTo>
                        <a:pt x="333445" y="133540"/>
                      </a:lnTo>
                      <a:lnTo>
                        <a:pt x="133541" y="133540"/>
                      </a:lnTo>
                      <a:lnTo>
                        <a:pt x="133541" y="845475"/>
                      </a:lnTo>
                      <a:lnTo>
                        <a:pt x="333444" y="845475"/>
                      </a:lnTo>
                      <a:lnTo>
                        <a:pt x="333444" y="979015"/>
                      </a:lnTo>
                      <a:lnTo>
                        <a:pt x="1" y="979015"/>
                      </a:lnTo>
                      <a:lnTo>
                        <a:pt x="1" y="961200"/>
                      </a:lnTo>
                      <a:close/>
                    </a:path>
                  </a:pathLst>
                </a:custGeom>
                <a:gradFill flip="none" rotWithShape="1">
                  <a:gsLst>
                    <a:gs pos="50000">
                      <a:srgbClr val="5EB6DA"/>
                    </a:gs>
                    <a:gs pos="50000">
                      <a:srgbClr val="3999C6"/>
                    </a:gs>
                  </a:gsLst>
                  <a:lin ang="27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sp>
              <p:nvSpPr>
                <p:cNvPr id="130" name="Freeform 129"/>
                <p:cNvSpPr/>
                <p:nvPr/>
              </p:nvSpPr>
              <p:spPr bwMode="auto">
                <a:xfrm rot="16200000" flipV="1">
                  <a:off x="4199108" y="3259932"/>
                  <a:ext cx="333445" cy="979015"/>
                </a:xfrm>
                <a:custGeom>
                  <a:avLst/>
                  <a:gdLst>
                    <a:gd name="connsiteX0" fmla="*/ 0 w 333445"/>
                    <a:gd name="connsiteY0" fmla="*/ 961200 h 979015"/>
                    <a:gd name="connsiteX1" fmla="*/ 0 w 333445"/>
                    <a:gd name="connsiteY1" fmla="*/ 18342 h 979015"/>
                    <a:gd name="connsiteX2" fmla="*/ 3 w 333445"/>
                    <a:gd name="connsiteY2" fmla="*/ 18342 h 979015"/>
                    <a:gd name="connsiteX3" fmla="*/ 3 w 333445"/>
                    <a:gd name="connsiteY3" fmla="*/ 0 h 979015"/>
                    <a:gd name="connsiteX4" fmla="*/ 333445 w 333445"/>
                    <a:gd name="connsiteY4" fmla="*/ 0 h 979015"/>
                    <a:gd name="connsiteX5" fmla="*/ 333445 w 333445"/>
                    <a:gd name="connsiteY5" fmla="*/ 133540 h 979015"/>
                    <a:gd name="connsiteX6" fmla="*/ 133541 w 333445"/>
                    <a:gd name="connsiteY6" fmla="*/ 133540 h 979015"/>
                    <a:gd name="connsiteX7" fmla="*/ 133541 w 333445"/>
                    <a:gd name="connsiteY7" fmla="*/ 845475 h 979015"/>
                    <a:gd name="connsiteX8" fmla="*/ 333444 w 333445"/>
                    <a:gd name="connsiteY8" fmla="*/ 845475 h 979015"/>
                    <a:gd name="connsiteX9" fmla="*/ 333444 w 333445"/>
                    <a:gd name="connsiteY9" fmla="*/ 979015 h 979015"/>
                    <a:gd name="connsiteX10" fmla="*/ 1 w 333445"/>
                    <a:gd name="connsiteY10" fmla="*/ 979015 h 979015"/>
                    <a:gd name="connsiteX11" fmla="*/ 1 w 333445"/>
                    <a:gd name="connsiteY11" fmla="*/ 961200 h 97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445" h="979015">
                      <a:moveTo>
                        <a:pt x="0" y="961200"/>
                      </a:moveTo>
                      <a:lnTo>
                        <a:pt x="0" y="18342"/>
                      </a:lnTo>
                      <a:lnTo>
                        <a:pt x="3" y="18342"/>
                      </a:lnTo>
                      <a:lnTo>
                        <a:pt x="3" y="0"/>
                      </a:lnTo>
                      <a:lnTo>
                        <a:pt x="333445" y="0"/>
                      </a:lnTo>
                      <a:lnTo>
                        <a:pt x="333445" y="133540"/>
                      </a:lnTo>
                      <a:lnTo>
                        <a:pt x="133541" y="133540"/>
                      </a:lnTo>
                      <a:lnTo>
                        <a:pt x="133541" y="845475"/>
                      </a:lnTo>
                      <a:lnTo>
                        <a:pt x="333444" y="845475"/>
                      </a:lnTo>
                      <a:lnTo>
                        <a:pt x="333444" y="979015"/>
                      </a:lnTo>
                      <a:lnTo>
                        <a:pt x="1" y="979015"/>
                      </a:lnTo>
                      <a:lnTo>
                        <a:pt x="1" y="961200"/>
                      </a:lnTo>
                      <a:close/>
                    </a:path>
                  </a:pathLst>
                </a:custGeom>
                <a:gradFill flip="none" rotWithShape="1">
                  <a:gsLst>
                    <a:gs pos="50000">
                      <a:srgbClr val="5EB6DA"/>
                    </a:gs>
                    <a:gs pos="50000">
                      <a:srgbClr val="3999C6"/>
                    </a:gs>
                  </a:gsLst>
                  <a:lin ang="189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defTabSz="914367">
                    <a:defRPr/>
                  </a:pPr>
                  <a:endParaRPr lang="en-US" sz="1765">
                    <a:solidFill>
                      <a:srgbClr val="505050"/>
                    </a:solidFill>
                    <a:latin typeface="Segoe UI"/>
                  </a:endParaRPr>
                </a:p>
              </p:txBody>
            </p:sp>
          </p:grpSp>
        </p:grpSp>
        <p:grpSp>
          <p:nvGrpSpPr>
            <p:cNvPr id="79" name="Field GW /"/>
            <p:cNvGrpSpPr/>
            <p:nvPr/>
          </p:nvGrpSpPr>
          <p:grpSpPr>
            <a:xfrm>
              <a:off x="1473310" y="4886209"/>
              <a:ext cx="839338" cy="496998"/>
              <a:chOff x="1263807" y="4532991"/>
              <a:chExt cx="987273" cy="617355"/>
            </a:xfrm>
          </p:grpSpPr>
          <p:sp>
            <p:nvSpPr>
              <p:cNvPr id="43" name="Freeform 42"/>
              <p:cNvSpPr>
                <a:spLocks noChangeAspect="1"/>
              </p:cNvSpPr>
              <p:nvPr/>
            </p:nvSpPr>
            <p:spPr bwMode="auto">
              <a:xfrm>
                <a:off x="1263807" y="4532991"/>
                <a:ext cx="987273" cy="617355"/>
              </a:xfrm>
              <a:custGeom>
                <a:avLst/>
                <a:gdLst>
                  <a:gd name="T0" fmla="*/ 934 w 1037"/>
                  <a:gd name="T1" fmla="*/ 269 h 681"/>
                  <a:gd name="T2" fmla="*/ 861 w 1037"/>
                  <a:gd name="T3" fmla="*/ 135 h 681"/>
                  <a:gd name="T4" fmla="*/ 768 w 1037"/>
                  <a:gd name="T5" fmla="*/ 107 h 681"/>
                  <a:gd name="T6" fmla="*/ 690 w 1037"/>
                  <a:gd name="T7" fmla="*/ 128 h 681"/>
                  <a:gd name="T8" fmla="*/ 451 w 1037"/>
                  <a:gd name="T9" fmla="*/ 0 h 681"/>
                  <a:gd name="T10" fmla="*/ 328 w 1037"/>
                  <a:gd name="T11" fmla="*/ 28 h 681"/>
                  <a:gd name="T12" fmla="*/ 329 w 1037"/>
                  <a:gd name="T13" fmla="*/ 28 h 681"/>
                  <a:gd name="T14" fmla="*/ 167 w 1037"/>
                  <a:gd name="T15" fmla="*/ 286 h 681"/>
                  <a:gd name="T16" fmla="*/ 167 w 1037"/>
                  <a:gd name="T17" fmla="*/ 300 h 681"/>
                  <a:gd name="T18" fmla="*/ 0 w 1037"/>
                  <a:gd name="T19" fmla="*/ 489 h 681"/>
                  <a:gd name="T20" fmla="*/ 192 w 1037"/>
                  <a:gd name="T21" fmla="*/ 681 h 681"/>
                  <a:gd name="T22" fmla="*/ 267 w 1037"/>
                  <a:gd name="T23" fmla="*/ 681 h 681"/>
                  <a:gd name="T24" fmla="*/ 301 w 1037"/>
                  <a:gd name="T25" fmla="*/ 681 h 681"/>
                  <a:gd name="T26" fmla="*/ 313 w 1037"/>
                  <a:gd name="T27" fmla="*/ 681 h 681"/>
                  <a:gd name="T28" fmla="*/ 322 w 1037"/>
                  <a:gd name="T29" fmla="*/ 681 h 681"/>
                  <a:gd name="T30" fmla="*/ 789 w 1037"/>
                  <a:gd name="T31" fmla="*/ 681 h 681"/>
                  <a:gd name="T32" fmla="*/ 812 w 1037"/>
                  <a:gd name="T33" fmla="*/ 681 h 681"/>
                  <a:gd name="T34" fmla="*/ 837 w 1037"/>
                  <a:gd name="T35" fmla="*/ 681 h 681"/>
                  <a:gd name="T36" fmla="*/ 942 w 1037"/>
                  <a:gd name="T37" fmla="*/ 641 h 681"/>
                  <a:gd name="T38" fmla="*/ 942 w 1037"/>
                  <a:gd name="T39" fmla="*/ 642 h 681"/>
                  <a:gd name="T40" fmla="*/ 1037 w 1037"/>
                  <a:gd name="T41" fmla="*/ 458 h 681"/>
                  <a:gd name="T42" fmla="*/ 934 w 1037"/>
                  <a:gd name="T43" fmla="*/ 269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7" h="681">
                    <a:moveTo>
                      <a:pt x="934" y="269"/>
                    </a:moveTo>
                    <a:cubicBezTo>
                      <a:pt x="933" y="213"/>
                      <a:pt x="904" y="164"/>
                      <a:pt x="861" y="135"/>
                    </a:cubicBezTo>
                    <a:cubicBezTo>
                      <a:pt x="834" y="117"/>
                      <a:pt x="803" y="107"/>
                      <a:pt x="768" y="107"/>
                    </a:cubicBezTo>
                    <a:cubicBezTo>
                      <a:pt x="739" y="107"/>
                      <a:pt x="713" y="115"/>
                      <a:pt x="690" y="128"/>
                    </a:cubicBezTo>
                    <a:cubicBezTo>
                      <a:pt x="638" y="52"/>
                      <a:pt x="550" y="0"/>
                      <a:pt x="451" y="0"/>
                    </a:cubicBezTo>
                    <a:cubicBezTo>
                      <a:pt x="407" y="0"/>
                      <a:pt x="365" y="10"/>
                      <a:pt x="328" y="28"/>
                    </a:cubicBezTo>
                    <a:cubicBezTo>
                      <a:pt x="329" y="28"/>
                      <a:pt x="329" y="28"/>
                      <a:pt x="329" y="28"/>
                    </a:cubicBezTo>
                    <a:cubicBezTo>
                      <a:pt x="233" y="74"/>
                      <a:pt x="167" y="172"/>
                      <a:pt x="167" y="286"/>
                    </a:cubicBezTo>
                    <a:cubicBezTo>
                      <a:pt x="167" y="290"/>
                      <a:pt x="167" y="296"/>
                      <a:pt x="167" y="300"/>
                    </a:cubicBezTo>
                    <a:cubicBezTo>
                      <a:pt x="71" y="313"/>
                      <a:pt x="0" y="392"/>
                      <a:pt x="0" y="489"/>
                    </a:cubicBezTo>
                    <a:cubicBezTo>
                      <a:pt x="0" y="594"/>
                      <a:pt x="86" y="681"/>
                      <a:pt x="192" y="681"/>
                    </a:cubicBezTo>
                    <a:cubicBezTo>
                      <a:pt x="192" y="681"/>
                      <a:pt x="192" y="681"/>
                      <a:pt x="267" y="681"/>
                    </a:cubicBezTo>
                    <a:cubicBezTo>
                      <a:pt x="278" y="681"/>
                      <a:pt x="295" y="681"/>
                      <a:pt x="301" y="681"/>
                    </a:cubicBezTo>
                    <a:cubicBezTo>
                      <a:pt x="301" y="681"/>
                      <a:pt x="301" y="681"/>
                      <a:pt x="313" y="681"/>
                    </a:cubicBezTo>
                    <a:cubicBezTo>
                      <a:pt x="315" y="681"/>
                      <a:pt x="318" y="681"/>
                      <a:pt x="322" y="681"/>
                    </a:cubicBezTo>
                    <a:cubicBezTo>
                      <a:pt x="438" y="681"/>
                      <a:pt x="685" y="681"/>
                      <a:pt x="789" y="681"/>
                    </a:cubicBezTo>
                    <a:cubicBezTo>
                      <a:pt x="797" y="681"/>
                      <a:pt x="805" y="681"/>
                      <a:pt x="812" y="681"/>
                    </a:cubicBezTo>
                    <a:cubicBezTo>
                      <a:pt x="820" y="681"/>
                      <a:pt x="830" y="681"/>
                      <a:pt x="837" y="681"/>
                    </a:cubicBezTo>
                    <a:cubicBezTo>
                      <a:pt x="876" y="681"/>
                      <a:pt x="912" y="663"/>
                      <a:pt x="942" y="641"/>
                    </a:cubicBezTo>
                    <a:cubicBezTo>
                      <a:pt x="942" y="642"/>
                      <a:pt x="942" y="642"/>
                      <a:pt x="942" y="642"/>
                    </a:cubicBezTo>
                    <a:cubicBezTo>
                      <a:pt x="1000" y="601"/>
                      <a:pt x="1037" y="534"/>
                      <a:pt x="1037" y="458"/>
                    </a:cubicBezTo>
                    <a:cubicBezTo>
                      <a:pt x="1037" y="380"/>
                      <a:pt x="995" y="309"/>
                      <a:pt x="934" y="269"/>
                    </a:cubicBezTo>
                    <a:close/>
                  </a:path>
                </a:pathLst>
              </a:custGeom>
              <a:solidFill>
                <a:schemeClr val="bg1"/>
              </a:solidFill>
              <a:ln w="28575">
                <a:gradFill flip="none" rotWithShape="1">
                  <a:gsLst>
                    <a:gs pos="50000">
                      <a:srgbClr val="5EB6DA"/>
                    </a:gs>
                    <a:gs pos="50000">
                      <a:srgbClr val="3999C6"/>
                    </a:gs>
                  </a:gsLst>
                  <a:lin ang="8100000" scaled="1"/>
                  <a:tileRect/>
                </a:gradFill>
              </a:ln>
              <a:extLst>
                <a:ext uri="{91240B29-F687-4f45-9708-019B960494DF}">
                  <a14:hiddenLine xmlns:a14="http://schemas.microsoft.com/office/drawing/2010/main" xmlns=""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tIns="806782" rtlCol="0" anchor="ctr"/>
              <a:lstStyle/>
              <a:p>
                <a:pPr algn="ctr" defTabSz="914367">
                  <a:lnSpc>
                    <a:spcPct val="80000"/>
                  </a:lnSpc>
                  <a:defRPr/>
                </a:pPr>
                <a:endParaRPr lang="en-US" sz="4313" spc="-147">
                  <a:solidFill>
                    <a:srgbClr val="FFFFFF"/>
                  </a:solidFill>
                  <a:latin typeface="Segoe UI Light"/>
                </a:endParaRPr>
              </a:p>
            </p:txBody>
          </p:sp>
          <p:sp>
            <p:nvSpPr>
              <p:cNvPr id="41" name="Frame 5"/>
              <p:cNvSpPr>
                <a:spLocks noChangeAspect="1"/>
              </p:cNvSpPr>
              <p:nvPr/>
            </p:nvSpPr>
            <p:spPr bwMode="auto">
              <a:xfrm>
                <a:off x="1614525" y="4728221"/>
                <a:ext cx="305716" cy="305634"/>
              </a:xfrm>
              <a:custGeom>
                <a:avLst/>
                <a:gdLst/>
                <a:ahLst/>
                <a:cxnLst/>
                <a:rect l="l" t="t" r="r" b="b"/>
                <a:pathLst>
                  <a:path w="914400" h="914400">
                    <a:moveTo>
                      <a:pt x="423625" y="642938"/>
                    </a:moveTo>
                    <a:lnTo>
                      <a:pt x="500064" y="720805"/>
                    </a:lnTo>
                    <a:lnTo>
                      <a:pt x="500064" y="770811"/>
                    </a:lnTo>
                    <a:lnTo>
                      <a:pt x="423625" y="770811"/>
                    </a:lnTo>
                    <a:close/>
                    <a:moveTo>
                      <a:pt x="651511" y="598647"/>
                    </a:moveTo>
                    <a:lnTo>
                      <a:pt x="656512" y="599361"/>
                    </a:lnTo>
                    <a:lnTo>
                      <a:pt x="660798" y="600076"/>
                    </a:lnTo>
                    <a:lnTo>
                      <a:pt x="664370" y="602219"/>
                    </a:lnTo>
                    <a:lnTo>
                      <a:pt x="667942" y="605076"/>
                    </a:lnTo>
                    <a:lnTo>
                      <a:pt x="671514" y="608648"/>
                    </a:lnTo>
                    <a:lnTo>
                      <a:pt x="673657" y="612935"/>
                    </a:lnTo>
                    <a:lnTo>
                      <a:pt x="675086" y="617221"/>
                    </a:lnTo>
                    <a:lnTo>
                      <a:pt x="675800" y="622221"/>
                    </a:lnTo>
                    <a:lnTo>
                      <a:pt x="675086" y="627222"/>
                    </a:lnTo>
                    <a:lnTo>
                      <a:pt x="673657" y="631508"/>
                    </a:lnTo>
                    <a:lnTo>
                      <a:pt x="671514" y="635080"/>
                    </a:lnTo>
                    <a:lnTo>
                      <a:pt x="667942" y="638652"/>
                    </a:lnTo>
                    <a:lnTo>
                      <a:pt x="664370" y="642224"/>
                    </a:lnTo>
                    <a:lnTo>
                      <a:pt x="660798" y="644367"/>
                    </a:lnTo>
                    <a:lnTo>
                      <a:pt x="656512" y="645796"/>
                    </a:lnTo>
                    <a:lnTo>
                      <a:pt x="651511" y="646510"/>
                    </a:lnTo>
                    <a:lnTo>
                      <a:pt x="646510" y="645796"/>
                    </a:lnTo>
                    <a:lnTo>
                      <a:pt x="642224" y="644367"/>
                    </a:lnTo>
                    <a:lnTo>
                      <a:pt x="637937" y="642224"/>
                    </a:lnTo>
                    <a:lnTo>
                      <a:pt x="634365" y="638652"/>
                    </a:lnTo>
                    <a:lnTo>
                      <a:pt x="631508" y="635080"/>
                    </a:lnTo>
                    <a:lnTo>
                      <a:pt x="629365" y="631508"/>
                    </a:lnTo>
                    <a:lnTo>
                      <a:pt x="628650" y="627222"/>
                    </a:lnTo>
                    <a:lnTo>
                      <a:pt x="627936" y="622221"/>
                    </a:lnTo>
                    <a:lnTo>
                      <a:pt x="628650" y="617221"/>
                    </a:lnTo>
                    <a:lnTo>
                      <a:pt x="629365" y="612935"/>
                    </a:lnTo>
                    <a:lnTo>
                      <a:pt x="631508" y="608648"/>
                    </a:lnTo>
                    <a:lnTo>
                      <a:pt x="634365" y="605076"/>
                    </a:lnTo>
                    <a:lnTo>
                      <a:pt x="637937" y="602219"/>
                    </a:lnTo>
                    <a:lnTo>
                      <a:pt x="642224" y="600076"/>
                    </a:lnTo>
                    <a:lnTo>
                      <a:pt x="646510" y="599361"/>
                    </a:lnTo>
                    <a:close/>
                    <a:moveTo>
                      <a:pt x="224314" y="447914"/>
                    </a:moveTo>
                    <a:lnTo>
                      <a:pt x="373619" y="600076"/>
                    </a:lnTo>
                    <a:lnTo>
                      <a:pt x="373619" y="770812"/>
                    </a:lnTo>
                    <a:lnTo>
                      <a:pt x="294323" y="770812"/>
                    </a:lnTo>
                    <a:lnTo>
                      <a:pt x="294323" y="568644"/>
                    </a:lnTo>
                    <a:lnTo>
                      <a:pt x="240030" y="568644"/>
                    </a:lnTo>
                    <a:lnTo>
                      <a:pt x="240030" y="768669"/>
                    </a:lnTo>
                    <a:lnTo>
                      <a:pt x="142161" y="769383"/>
                    </a:lnTo>
                    <a:lnTo>
                      <a:pt x="142161" y="696517"/>
                    </a:lnTo>
                    <a:lnTo>
                      <a:pt x="184309" y="696517"/>
                    </a:lnTo>
                    <a:lnTo>
                      <a:pt x="184309" y="642939"/>
                    </a:lnTo>
                    <a:lnTo>
                      <a:pt x="142161" y="642939"/>
                    </a:lnTo>
                    <a:lnTo>
                      <a:pt x="142161" y="565072"/>
                    </a:lnTo>
                    <a:lnTo>
                      <a:pt x="182166" y="565072"/>
                    </a:lnTo>
                    <a:lnTo>
                      <a:pt x="182166" y="518637"/>
                    </a:lnTo>
                    <a:lnTo>
                      <a:pt x="142161" y="518637"/>
                    </a:lnTo>
                    <a:lnTo>
                      <a:pt x="142161" y="448629"/>
                    </a:lnTo>
                    <a:close/>
                    <a:moveTo>
                      <a:pt x="272891" y="250746"/>
                    </a:moveTo>
                    <a:lnTo>
                      <a:pt x="278606" y="251461"/>
                    </a:lnTo>
                    <a:lnTo>
                      <a:pt x="282892" y="252889"/>
                    </a:lnTo>
                    <a:lnTo>
                      <a:pt x="286464" y="255032"/>
                    </a:lnTo>
                    <a:lnTo>
                      <a:pt x="290036" y="257890"/>
                    </a:lnTo>
                    <a:lnTo>
                      <a:pt x="292894" y="261462"/>
                    </a:lnTo>
                    <a:lnTo>
                      <a:pt x="295037" y="265034"/>
                    </a:lnTo>
                    <a:lnTo>
                      <a:pt x="296466" y="269320"/>
                    </a:lnTo>
                    <a:lnTo>
                      <a:pt x="297180" y="275035"/>
                    </a:lnTo>
                    <a:lnTo>
                      <a:pt x="296466" y="280036"/>
                    </a:lnTo>
                    <a:lnTo>
                      <a:pt x="295037" y="284322"/>
                    </a:lnTo>
                    <a:lnTo>
                      <a:pt x="292894" y="287894"/>
                    </a:lnTo>
                    <a:lnTo>
                      <a:pt x="290036" y="291466"/>
                    </a:lnTo>
                    <a:lnTo>
                      <a:pt x="286464" y="294323"/>
                    </a:lnTo>
                    <a:lnTo>
                      <a:pt x="282892" y="296466"/>
                    </a:lnTo>
                    <a:lnTo>
                      <a:pt x="278606" y="297181"/>
                    </a:lnTo>
                    <a:lnTo>
                      <a:pt x="272891" y="297895"/>
                    </a:lnTo>
                    <a:lnTo>
                      <a:pt x="267890" y="297181"/>
                    </a:lnTo>
                    <a:lnTo>
                      <a:pt x="263604" y="296466"/>
                    </a:lnTo>
                    <a:lnTo>
                      <a:pt x="260032" y="294323"/>
                    </a:lnTo>
                    <a:lnTo>
                      <a:pt x="256460" y="291466"/>
                    </a:lnTo>
                    <a:lnTo>
                      <a:pt x="253603" y="287894"/>
                    </a:lnTo>
                    <a:lnTo>
                      <a:pt x="251459" y="284322"/>
                    </a:lnTo>
                    <a:lnTo>
                      <a:pt x="250031" y="280036"/>
                    </a:lnTo>
                    <a:lnTo>
                      <a:pt x="249316" y="275035"/>
                    </a:lnTo>
                    <a:lnTo>
                      <a:pt x="250031" y="269320"/>
                    </a:lnTo>
                    <a:lnTo>
                      <a:pt x="251459" y="265034"/>
                    </a:lnTo>
                    <a:lnTo>
                      <a:pt x="253603" y="261462"/>
                    </a:lnTo>
                    <a:lnTo>
                      <a:pt x="256460" y="257890"/>
                    </a:lnTo>
                    <a:lnTo>
                      <a:pt x="260032" y="255032"/>
                    </a:lnTo>
                    <a:lnTo>
                      <a:pt x="263604" y="252889"/>
                    </a:lnTo>
                    <a:lnTo>
                      <a:pt x="267890" y="251461"/>
                    </a:lnTo>
                    <a:close/>
                    <a:moveTo>
                      <a:pt x="722947" y="147876"/>
                    </a:moveTo>
                    <a:lnTo>
                      <a:pt x="770811" y="147876"/>
                    </a:lnTo>
                    <a:lnTo>
                      <a:pt x="770811" y="227171"/>
                    </a:lnTo>
                    <a:lnTo>
                      <a:pt x="722947" y="227171"/>
                    </a:lnTo>
                    <a:close/>
                    <a:moveTo>
                      <a:pt x="554355" y="143589"/>
                    </a:moveTo>
                    <a:lnTo>
                      <a:pt x="672227" y="143589"/>
                    </a:lnTo>
                    <a:lnTo>
                      <a:pt x="672941" y="281464"/>
                    </a:lnTo>
                    <a:lnTo>
                      <a:pt x="772239" y="281464"/>
                    </a:lnTo>
                    <a:lnTo>
                      <a:pt x="772239" y="358616"/>
                    </a:lnTo>
                    <a:lnTo>
                      <a:pt x="722947" y="358616"/>
                    </a:lnTo>
                    <a:lnTo>
                      <a:pt x="722947" y="410051"/>
                    </a:lnTo>
                    <a:lnTo>
                      <a:pt x="772239" y="410051"/>
                    </a:lnTo>
                    <a:lnTo>
                      <a:pt x="772239" y="485775"/>
                    </a:lnTo>
                    <a:lnTo>
                      <a:pt x="722947" y="485775"/>
                    </a:lnTo>
                    <a:lnTo>
                      <a:pt x="722947" y="537210"/>
                    </a:lnTo>
                    <a:lnTo>
                      <a:pt x="772239" y="537210"/>
                    </a:lnTo>
                    <a:lnTo>
                      <a:pt x="772239" y="770811"/>
                    </a:lnTo>
                    <a:lnTo>
                      <a:pt x="677942" y="770811"/>
                    </a:lnTo>
                    <a:lnTo>
                      <a:pt x="677942" y="699374"/>
                    </a:lnTo>
                    <a:lnTo>
                      <a:pt x="682228" y="697945"/>
                    </a:lnTo>
                    <a:lnTo>
                      <a:pt x="686514" y="696516"/>
                    </a:lnTo>
                    <a:lnTo>
                      <a:pt x="690086" y="694373"/>
                    </a:lnTo>
                    <a:lnTo>
                      <a:pt x="694372" y="692230"/>
                    </a:lnTo>
                    <a:lnTo>
                      <a:pt x="697944" y="689372"/>
                    </a:lnTo>
                    <a:lnTo>
                      <a:pt x="702230" y="686515"/>
                    </a:lnTo>
                    <a:lnTo>
                      <a:pt x="705802" y="683657"/>
                    </a:lnTo>
                    <a:lnTo>
                      <a:pt x="709374" y="680800"/>
                    </a:lnTo>
                    <a:lnTo>
                      <a:pt x="714375" y="675085"/>
                    </a:lnTo>
                    <a:lnTo>
                      <a:pt x="719375" y="667941"/>
                    </a:lnTo>
                    <a:lnTo>
                      <a:pt x="722947" y="661512"/>
                    </a:lnTo>
                    <a:lnTo>
                      <a:pt x="726519" y="654368"/>
                    </a:lnTo>
                    <a:lnTo>
                      <a:pt x="728662" y="647938"/>
                    </a:lnTo>
                    <a:lnTo>
                      <a:pt x="730805" y="639366"/>
                    </a:lnTo>
                    <a:lnTo>
                      <a:pt x="732234" y="632222"/>
                    </a:lnTo>
                    <a:lnTo>
                      <a:pt x="732948" y="624364"/>
                    </a:lnTo>
                    <a:lnTo>
                      <a:pt x="732234" y="616506"/>
                    </a:lnTo>
                    <a:lnTo>
                      <a:pt x="730805" y="608648"/>
                    </a:lnTo>
                    <a:lnTo>
                      <a:pt x="728662" y="600790"/>
                    </a:lnTo>
                    <a:lnTo>
                      <a:pt x="726519" y="593646"/>
                    </a:lnTo>
                    <a:lnTo>
                      <a:pt x="722947" y="586502"/>
                    </a:lnTo>
                    <a:lnTo>
                      <a:pt x="719375" y="580073"/>
                    </a:lnTo>
                    <a:lnTo>
                      <a:pt x="714375" y="572929"/>
                    </a:lnTo>
                    <a:lnTo>
                      <a:pt x="709374" y="567214"/>
                    </a:lnTo>
                    <a:lnTo>
                      <a:pt x="705802" y="563642"/>
                    </a:lnTo>
                    <a:lnTo>
                      <a:pt x="702230" y="560785"/>
                    </a:lnTo>
                    <a:lnTo>
                      <a:pt x="697230" y="557927"/>
                    </a:lnTo>
                    <a:lnTo>
                      <a:pt x="693658" y="555070"/>
                    </a:lnTo>
                    <a:lnTo>
                      <a:pt x="689372" y="552927"/>
                    </a:lnTo>
                    <a:lnTo>
                      <a:pt x="685085" y="550783"/>
                    </a:lnTo>
                    <a:lnTo>
                      <a:pt x="680085" y="549355"/>
                    </a:lnTo>
                    <a:lnTo>
                      <a:pt x="675799" y="547211"/>
                    </a:lnTo>
                    <a:lnTo>
                      <a:pt x="675084" y="464344"/>
                    </a:lnTo>
                    <a:lnTo>
                      <a:pt x="554355" y="345757"/>
                    </a:lnTo>
                    <a:close/>
                    <a:moveTo>
                      <a:pt x="507920" y="143589"/>
                    </a:moveTo>
                    <a:lnTo>
                      <a:pt x="507920" y="305752"/>
                    </a:lnTo>
                    <a:lnTo>
                      <a:pt x="420766" y="218598"/>
                    </a:lnTo>
                    <a:lnTo>
                      <a:pt x="420766" y="144303"/>
                    </a:lnTo>
                    <a:close/>
                    <a:moveTo>
                      <a:pt x="371476" y="143589"/>
                    </a:moveTo>
                    <a:lnTo>
                      <a:pt x="371476" y="231457"/>
                    </a:lnTo>
                    <a:lnTo>
                      <a:pt x="634366" y="497205"/>
                    </a:lnTo>
                    <a:lnTo>
                      <a:pt x="634366" y="547211"/>
                    </a:lnTo>
                    <a:lnTo>
                      <a:pt x="622221" y="551498"/>
                    </a:lnTo>
                    <a:lnTo>
                      <a:pt x="610791" y="557213"/>
                    </a:lnTo>
                    <a:lnTo>
                      <a:pt x="600076" y="565071"/>
                    </a:lnTo>
                    <a:lnTo>
                      <a:pt x="591503" y="574358"/>
                    </a:lnTo>
                    <a:lnTo>
                      <a:pt x="584360" y="585788"/>
                    </a:lnTo>
                    <a:lnTo>
                      <a:pt x="577930" y="597218"/>
                    </a:lnTo>
                    <a:lnTo>
                      <a:pt x="575073" y="610791"/>
                    </a:lnTo>
                    <a:lnTo>
                      <a:pt x="573644" y="624364"/>
                    </a:lnTo>
                    <a:lnTo>
                      <a:pt x="574358" y="632222"/>
                    </a:lnTo>
                    <a:lnTo>
                      <a:pt x="575073" y="639366"/>
                    </a:lnTo>
                    <a:lnTo>
                      <a:pt x="577216" y="647938"/>
                    </a:lnTo>
                    <a:lnTo>
                      <a:pt x="580073" y="654368"/>
                    </a:lnTo>
                    <a:lnTo>
                      <a:pt x="582931" y="661512"/>
                    </a:lnTo>
                    <a:lnTo>
                      <a:pt x="587217" y="667941"/>
                    </a:lnTo>
                    <a:lnTo>
                      <a:pt x="591503" y="675085"/>
                    </a:lnTo>
                    <a:lnTo>
                      <a:pt x="596504" y="680800"/>
                    </a:lnTo>
                    <a:lnTo>
                      <a:pt x="600790" y="684372"/>
                    </a:lnTo>
                    <a:lnTo>
                      <a:pt x="605076" y="687944"/>
                    </a:lnTo>
                    <a:lnTo>
                      <a:pt x="609363" y="691515"/>
                    </a:lnTo>
                    <a:lnTo>
                      <a:pt x="615078" y="694373"/>
                    </a:lnTo>
                    <a:lnTo>
                      <a:pt x="620078" y="697230"/>
                    </a:lnTo>
                    <a:lnTo>
                      <a:pt x="625793" y="699374"/>
                    </a:lnTo>
                    <a:lnTo>
                      <a:pt x="630794" y="700802"/>
                    </a:lnTo>
                    <a:lnTo>
                      <a:pt x="636509" y="702945"/>
                    </a:lnTo>
                    <a:lnTo>
                      <a:pt x="636509" y="770811"/>
                    </a:lnTo>
                    <a:lnTo>
                      <a:pt x="551498" y="770811"/>
                    </a:lnTo>
                    <a:lnTo>
                      <a:pt x="551498" y="705089"/>
                    </a:lnTo>
                    <a:lnTo>
                      <a:pt x="240745" y="396478"/>
                    </a:lnTo>
                    <a:lnTo>
                      <a:pt x="142161" y="396478"/>
                    </a:lnTo>
                    <a:lnTo>
                      <a:pt x="142161" y="144303"/>
                    </a:lnTo>
                    <a:lnTo>
                      <a:pt x="247174" y="144303"/>
                    </a:lnTo>
                    <a:lnTo>
                      <a:pt x="247174" y="200739"/>
                    </a:lnTo>
                    <a:lnTo>
                      <a:pt x="236458" y="205025"/>
                    </a:lnTo>
                    <a:lnTo>
                      <a:pt x="227171" y="212169"/>
                    </a:lnTo>
                    <a:lnTo>
                      <a:pt x="218599" y="220027"/>
                    </a:lnTo>
                    <a:lnTo>
                      <a:pt x="210741" y="228600"/>
                    </a:lnTo>
                    <a:lnTo>
                      <a:pt x="204311" y="239315"/>
                    </a:lnTo>
                    <a:lnTo>
                      <a:pt x="199311" y="251460"/>
                    </a:lnTo>
                    <a:lnTo>
                      <a:pt x="196453" y="263604"/>
                    </a:lnTo>
                    <a:lnTo>
                      <a:pt x="195025" y="277177"/>
                    </a:lnTo>
                    <a:lnTo>
                      <a:pt x="195739" y="285036"/>
                    </a:lnTo>
                    <a:lnTo>
                      <a:pt x="196453" y="292894"/>
                    </a:lnTo>
                    <a:lnTo>
                      <a:pt x="198596" y="300037"/>
                    </a:lnTo>
                    <a:lnTo>
                      <a:pt x="200740" y="307896"/>
                    </a:lnTo>
                    <a:lnTo>
                      <a:pt x="204311" y="315039"/>
                    </a:lnTo>
                    <a:lnTo>
                      <a:pt x="207883" y="321469"/>
                    </a:lnTo>
                    <a:lnTo>
                      <a:pt x="212884" y="327898"/>
                    </a:lnTo>
                    <a:lnTo>
                      <a:pt x="218599" y="333613"/>
                    </a:lnTo>
                    <a:lnTo>
                      <a:pt x="224314" y="339328"/>
                    </a:lnTo>
                    <a:lnTo>
                      <a:pt x="230029" y="343614"/>
                    </a:lnTo>
                    <a:lnTo>
                      <a:pt x="237173" y="347901"/>
                    </a:lnTo>
                    <a:lnTo>
                      <a:pt x="243602" y="350758"/>
                    </a:lnTo>
                    <a:lnTo>
                      <a:pt x="251461" y="353616"/>
                    </a:lnTo>
                    <a:lnTo>
                      <a:pt x="259319" y="355759"/>
                    </a:lnTo>
                    <a:lnTo>
                      <a:pt x="266463" y="356473"/>
                    </a:lnTo>
                    <a:lnTo>
                      <a:pt x="274321" y="357188"/>
                    </a:lnTo>
                    <a:lnTo>
                      <a:pt x="280750" y="357188"/>
                    </a:lnTo>
                    <a:lnTo>
                      <a:pt x="286465" y="356473"/>
                    </a:lnTo>
                    <a:lnTo>
                      <a:pt x="291466" y="355759"/>
                    </a:lnTo>
                    <a:lnTo>
                      <a:pt x="297181" y="354330"/>
                    </a:lnTo>
                    <a:lnTo>
                      <a:pt x="302181" y="352187"/>
                    </a:lnTo>
                    <a:lnTo>
                      <a:pt x="307896" y="350044"/>
                    </a:lnTo>
                    <a:lnTo>
                      <a:pt x="312183" y="347901"/>
                    </a:lnTo>
                    <a:lnTo>
                      <a:pt x="317183" y="345043"/>
                    </a:lnTo>
                    <a:lnTo>
                      <a:pt x="540068" y="567214"/>
                    </a:lnTo>
                    <a:lnTo>
                      <a:pt x="537925" y="507921"/>
                    </a:lnTo>
                    <a:lnTo>
                      <a:pt x="345044" y="315039"/>
                    </a:lnTo>
                    <a:lnTo>
                      <a:pt x="348616" y="306467"/>
                    </a:lnTo>
                    <a:lnTo>
                      <a:pt x="352188" y="296466"/>
                    </a:lnTo>
                    <a:lnTo>
                      <a:pt x="353616" y="287179"/>
                    </a:lnTo>
                    <a:lnTo>
                      <a:pt x="354331" y="277177"/>
                    </a:lnTo>
                    <a:lnTo>
                      <a:pt x="353616" y="268605"/>
                    </a:lnTo>
                    <a:lnTo>
                      <a:pt x="352902" y="261461"/>
                    </a:lnTo>
                    <a:lnTo>
                      <a:pt x="350759" y="253603"/>
                    </a:lnTo>
                    <a:lnTo>
                      <a:pt x="348616" y="246459"/>
                    </a:lnTo>
                    <a:lnTo>
                      <a:pt x="345044" y="239315"/>
                    </a:lnTo>
                    <a:lnTo>
                      <a:pt x="341472" y="232886"/>
                    </a:lnTo>
                    <a:lnTo>
                      <a:pt x="336471" y="226456"/>
                    </a:lnTo>
                    <a:lnTo>
                      <a:pt x="330756" y="220741"/>
                    </a:lnTo>
                    <a:lnTo>
                      <a:pt x="327185" y="217170"/>
                    </a:lnTo>
                    <a:lnTo>
                      <a:pt x="322898" y="213598"/>
                    </a:lnTo>
                    <a:lnTo>
                      <a:pt x="318612" y="210026"/>
                    </a:lnTo>
                    <a:lnTo>
                      <a:pt x="313611" y="207168"/>
                    </a:lnTo>
                    <a:lnTo>
                      <a:pt x="309325" y="205025"/>
                    </a:lnTo>
                    <a:lnTo>
                      <a:pt x="303610" y="202882"/>
                    </a:lnTo>
                    <a:lnTo>
                      <a:pt x="298610" y="201453"/>
                    </a:lnTo>
                    <a:lnTo>
                      <a:pt x="293609" y="200025"/>
                    </a:lnTo>
                    <a:lnTo>
                      <a:pt x="293609" y="144303"/>
                    </a:lnTo>
                    <a:close/>
                    <a:moveTo>
                      <a:pt x="55998" y="55998"/>
                    </a:moveTo>
                    <a:lnTo>
                      <a:pt x="55998" y="858402"/>
                    </a:lnTo>
                    <a:lnTo>
                      <a:pt x="858402" y="858402"/>
                    </a:lnTo>
                    <a:lnTo>
                      <a:pt x="858402" y="55998"/>
                    </a:lnTo>
                    <a:close/>
                    <a:moveTo>
                      <a:pt x="0" y="0"/>
                    </a:moveTo>
                    <a:lnTo>
                      <a:pt x="914400" y="0"/>
                    </a:lnTo>
                    <a:lnTo>
                      <a:pt x="914400" y="914400"/>
                    </a:lnTo>
                    <a:lnTo>
                      <a:pt x="0" y="914400"/>
                    </a:lnTo>
                    <a:close/>
                  </a:path>
                </a:pathLst>
              </a:custGeom>
              <a:solidFill>
                <a:srgbClr val="86BE0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44821" bIns="89642" numCol="1" spcCol="0" rtlCol="0" fromWordArt="0" anchor="b" anchorCtr="0" forceAA="0" compatLnSpc="1">
                <a:prstTxWarp prst="textNoShape">
                  <a:avLst/>
                </a:prstTxWarp>
                <a:noAutofit/>
              </a:bodyPr>
              <a:lstStyle/>
              <a:p>
                <a:pPr algn="ctr" defTabSz="896091" fontAlgn="base">
                  <a:spcBef>
                    <a:spcPct val="0"/>
                  </a:spcBef>
                  <a:spcAft>
                    <a:spcPct val="0"/>
                  </a:spcAft>
                  <a:defRPr/>
                </a:pPr>
                <a:endParaRPr lang="en-US" sz="1568" spc="-49"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pic>
        <p:nvPicPr>
          <p:cNvPr id="187" name="Group 52"/>
          <p:cNvPicPr>
            <a:picLocks noChangeArrowheads="1"/>
          </p:cNvPicPr>
          <p:nvPr/>
        </p:nvPicPr>
        <p:blipFill>
          <a:blip r:embed="rId16">
            <a:extLst>
              <a:ext uri="{28A0092B-C50C-407E-A947-70E740481C1C}">
                <a14:useLocalDpi xmlns:a14="http://schemas.microsoft.com/office/drawing/2010/main" val="0"/>
              </a:ext>
            </a:extLst>
          </a:blip>
          <a:srcRect r="-632"/>
          <a:stretch>
            <a:fillRect/>
          </a:stretch>
        </p:blipFill>
        <p:spPr bwMode="auto">
          <a:xfrm>
            <a:off x="5344965" y="3821396"/>
            <a:ext cx="490693" cy="494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1781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par>
                                <p:cTn id="11" presetID="10" presetClass="entr" presetSubtype="0" fill="hold" nodeType="withEffect">
                                  <p:stCondLst>
                                    <p:cond delay="0"/>
                                  </p:stCondLst>
                                  <p:childTnLst>
                                    <p:set>
                                      <p:cBhvr>
                                        <p:cTn id="12" dur="1" fill="hold">
                                          <p:stCondLst>
                                            <p:cond delay="0"/>
                                          </p:stCondLst>
                                        </p:cTn>
                                        <p:tgtEl>
                                          <p:spTgt spid="90"/>
                                        </p:tgtEl>
                                        <p:attrNameLst>
                                          <p:attrName>style.visibility</p:attrName>
                                        </p:attrNameLst>
                                      </p:cBhvr>
                                      <p:to>
                                        <p:strVal val="visible"/>
                                      </p:to>
                                    </p:set>
                                    <p:animEffect transition="in" filter="fade">
                                      <p:cBhvr>
                                        <p:cTn id="13" dur="500"/>
                                        <p:tgtEl>
                                          <p:spTgt spid="90"/>
                                        </p:tgtEl>
                                      </p:cBhvr>
                                    </p:animEffect>
                                  </p:childTnLst>
                                </p:cTn>
                              </p:par>
                              <p:par>
                                <p:cTn id="14" presetID="10" presetClass="entr" presetSubtype="0" fill="hold" nodeType="with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500"/>
                                        <p:tgtEl>
                                          <p:spTgt spid="53"/>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8"/>
                                        </p:tgtEl>
                                        <p:attrNameLst>
                                          <p:attrName>style.visibility</p:attrName>
                                        </p:attrNameLst>
                                      </p:cBhvr>
                                      <p:to>
                                        <p:strVal val="visible"/>
                                      </p:to>
                                    </p:set>
                                    <p:animEffect transition="in" filter="fade">
                                      <p:cBhvr>
                                        <p:cTn id="22" dur="500"/>
                                        <p:tgtEl>
                                          <p:spTgt spid="9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500"/>
                                        <p:tgtEl>
                                          <p:spTgt spid="4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fade">
                                      <p:cBhvr>
                                        <p:cTn id="34" dur="500"/>
                                        <p:tgtEl>
                                          <p:spTgt spid="8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nodeType="with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500"/>
                                        <p:tgtEl>
                                          <p:spTgt spid="8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fade">
                                      <p:cBhvr>
                                        <p:cTn id="45" dur="500"/>
                                        <p:tgtEl>
                                          <p:spTgt spid="2"/>
                                        </p:tgtEl>
                                      </p:cBhvr>
                                    </p:animEffect>
                                  </p:childTnLst>
                                </p:cTn>
                              </p:par>
                              <p:par>
                                <p:cTn id="46" presetID="10" presetClass="entr" presetSubtype="0" fill="hold" nodeType="with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par>
                                <p:cTn id="49" presetID="10" presetClass="entr" presetSubtype="0" fill="hold" nodeType="with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fade">
                                      <p:cBhvr>
                                        <p:cTn id="51" dur="500"/>
                                        <p:tgtEl>
                                          <p:spTgt spid="55"/>
                                        </p:tgtEl>
                                      </p:cBhvr>
                                    </p:animEffect>
                                  </p:childTnLst>
                                </p:cTn>
                              </p:par>
                              <p:par>
                                <p:cTn id="52" presetID="10" presetClass="entr" presetSubtype="0" fill="hold" nodeType="with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500"/>
                                        <p:tgtEl>
                                          <p:spTgt spid="15"/>
                                        </p:tgtEl>
                                      </p:cBhvr>
                                    </p:animEffect>
                                  </p:childTnLst>
                                </p:cTn>
                              </p:par>
                              <p:par>
                                <p:cTn id="60" presetID="10" presetClass="entr" presetSubtype="0" fill="hold" nodeType="with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fade">
                                      <p:cBhvr>
                                        <p:cTn id="62" dur="500"/>
                                        <p:tgtEl>
                                          <p:spTgt spid="57"/>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18"/>
                                        </p:tgtEl>
                                        <p:attrNameLst>
                                          <p:attrName>style.visibility</p:attrName>
                                        </p:attrNameLst>
                                      </p:cBhvr>
                                      <p:to>
                                        <p:strVal val="visible"/>
                                      </p:to>
                                    </p:set>
                                    <p:animEffect transition="in" filter="fade">
                                      <p:cBhvr>
                                        <p:cTn id="65" dur="500"/>
                                        <p:tgtEl>
                                          <p:spTgt spid="118"/>
                                        </p:tgtEl>
                                      </p:cBhvr>
                                    </p:animEffect>
                                  </p:childTnLst>
                                </p:cTn>
                              </p:par>
                              <p:par>
                                <p:cTn id="66" presetID="10" presetClass="entr" presetSubtype="0" fill="hold" nodeType="withEffect">
                                  <p:stCondLst>
                                    <p:cond delay="0"/>
                                  </p:stCondLst>
                                  <p:childTnLst>
                                    <p:set>
                                      <p:cBhvr>
                                        <p:cTn id="67" dur="1" fill="hold">
                                          <p:stCondLst>
                                            <p:cond delay="0"/>
                                          </p:stCondLst>
                                        </p:cTn>
                                        <p:tgtEl>
                                          <p:spTgt spid="58"/>
                                        </p:tgtEl>
                                        <p:attrNameLst>
                                          <p:attrName>style.visibility</p:attrName>
                                        </p:attrNameLst>
                                      </p:cBhvr>
                                      <p:to>
                                        <p:strVal val="visible"/>
                                      </p:to>
                                    </p:set>
                                    <p:animEffect transition="in" filter="fade">
                                      <p:cBhvr>
                                        <p:cTn id="68" dur="500"/>
                                        <p:tgtEl>
                                          <p:spTgt spid="5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500"/>
                                        <p:tgtEl>
                                          <p:spTgt spid="25"/>
                                        </p:tgtEl>
                                      </p:cBhvr>
                                    </p:animEffect>
                                  </p:childTnLst>
                                </p:cTn>
                              </p:par>
                              <p:par>
                                <p:cTn id="72" presetID="10" presetClass="entr" presetSubtype="0" fill="hold" nodeType="withEffect">
                                  <p:stCondLst>
                                    <p:cond delay="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500"/>
                                        <p:tgtEl>
                                          <p:spTgt spid="31"/>
                                        </p:tgtEl>
                                      </p:cBhvr>
                                    </p:animEffect>
                                  </p:childTnLst>
                                </p:cTn>
                              </p:par>
                              <p:par>
                                <p:cTn id="75" presetID="10" presetClass="entr" presetSubtype="0" fill="hold" nodeType="with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fade">
                                      <p:cBhvr>
                                        <p:cTn id="77" dur="500"/>
                                        <p:tgtEl>
                                          <p:spTgt spid="3"/>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6"/>
                                        </p:tgtEl>
                                        <p:attrNameLst>
                                          <p:attrName>style.visibility</p:attrName>
                                        </p:attrNameLst>
                                      </p:cBhvr>
                                      <p:to>
                                        <p:strVal val="visible"/>
                                      </p:to>
                                    </p:set>
                                    <p:animEffect transition="in" filter="fade">
                                      <p:cBhvr>
                                        <p:cTn id="82" dur="500"/>
                                        <p:tgtEl>
                                          <p:spTgt spid="16"/>
                                        </p:tgtEl>
                                      </p:cBhvr>
                                    </p:animEffect>
                                  </p:childTnLst>
                                </p:cTn>
                              </p:par>
                              <p:par>
                                <p:cTn id="83" presetID="10" presetClass="entr" presetSubtype="0" fill="hold" nodeType="withEffect">
                                  <p:stCondLst>
                                    <p:cond delay="0"/>
                                  </p:stCondLst>
                                  <p:childTnLst>
                                    <p:set>
                                      <p:cBhvr>
                                        <p:cTn id="84" dur="1" fill="hold">
                                          <p:stCondLst>
                                            <p:cond delay="0"/>
                                          </p:stCondLst>
                                        </p:cTn>
                                        <p:tgtEl>
                                          <p:spTgt spid="59"/>
                                        </p:tgtEl>
                                        <p:attrNameLst>
                                          <p:attrName>style.visibility</p:attrName>
                                        </p:attrNameLst>
                                      </p:cBhvr>
                                      <p:to>
                                        <p:strVal val="visible"/>
                                      </p:to>
                                    </p:set>
                                    <p:animEffect transition="in" filter="fade">
                                      <p:cBhvr>
                                        <p:cTn id="85" dur="500"/>
                                        <p:tgtEl>
                                          <p:spTgt spid="59"/>
                                        </p:tgtEl>
                                      </p:cBhvr>
                                    </p:animEffect>
                                  </p:childTnLst>
                                </p:cTn>
                              </p:par>
                              <p:par>
                                <p:cTn id="86" presetID="10" presetClass="entr" presetSubtype="0" fill="hold" nodeType="withEffect">
                                  <p:stCondLst>
                                    <p:cond delay="0"/>
                                  </p:stCondLst>
                                  <p:childTnLst>
                                    <p:set>
                                      <p:cBhvr>
                                        <p:cTn id="87" dur="1" fill="hold">
                                          <p:stCondLst>
                                            <p:cond delay="0"/>
                                          </p:stCondLst>
                                        </p:cTn>
                                        <p:tgtEl>
                                          <p:spTgt spid="113"/>
                                        </p:tgtEl>
                                        <p:attrNameLst>
                                          <p:attrName>style.visibility</p:attrName>
                                        </p:attrNameLst>
                                      </p:cBhvr>
                                      <p:to>
                                        <p:strVal val="visible"/>
                                      </p:to>
                                    </p:set>
                                    <p:animEffect transition="in" filter="fade">
                                      <p:cBhvr>
                                        <p:cTn id="88" dur="500"/>
                                        <p:tgtEl>
                                          <p:spTgt spid="113"/>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17"/>
                                        </p:tgtEl>
                                        <p:attrNameLst>
                                          <p:attrName>style.visibility</p:attrName>
                                        </p:attrNameLst>
                                      </p:cBhvr>
                                      <p:to>
                                        <p:strVal val="visible"/>
                                      </p:to>
                                    </p:set>
                                    <p:animEffect transition="in" filter="fade">
                                      <p:cBhvr>
                                        <p:cTn id="93" dur="500"/>
                                        <p:tgtEl>
                                          <p:spTgt spid="17"/>
                                        </p:tgtEl>
                                      </p:cBhvr>
                                    </p:animEffect>
                                  </p:childTnLst>
                                </p:cTn>
                              </p:par>
                              <p:par>
                                <p:cTn id="94" presetID="10" presetClass="entr" presetSubtype="0" fill="hold" nodeType="withEffect">
                                  <p:stCondLst>
                                    <p:cond delay="0"/>
                                  </p:stCondLst>
                                  <p:childTnLst>
                                    <p:set>
                                      <p:cBhvr>
                                        <p:cTn id="95" dur="1" fill="hold">
                                          <p:stCondLst>
                                            <p:cond delay="0"/>
                                          </p:stCondLst>
                                        </p:cTn>
                                        <p:tgtEl>
                                          <p:spTgt spid="120"/>
                                        </p:tgtEl>
                                        <p:attrNameLst>
                                          <p:attrName>style.visibility</p:attrName>
                                        </p:attrNameLst>
                                      </p:cBhvr>
                                      <p:to>
                                        <p:strVal val="visible"/>
                                      </p:to>
                                    </p:set>
                                    <p:animEffect transition="in" filter="fade">
                                      <p:cBhvr>
                                        <p:cTn id="96" dur="500"/>
                                        <p:tgtEl>
                                          <p:spTgt spid="120"/>
                                        </p:tgtEl>
                                      </p:cBhvr>
                                    </p:animEffect>
                                  </p:childTnLst>
                                </p:cTn>
                              </p:par>
                              <p:par>
                                <p:cTn id="97" presetID="10" presetClass="entr" presetSubtype="0" fill="hold" nodeType="withEffect">
                                  <p:stCondLst>
                                    <p:cond delay="0"/>
                                  </p:stCondLst>
                                  <p:childTnLst>
                                    <p:set>
                                      <p:cBhvr>
                                        <p:cTn id="98" dur="1" fill="hold">
                                          <p:stCondLst>
                                            <p:cond delay="0"/>
                                          </p:stCondLst>
                                        </p:cTn>
                                        <p:tgtEl>
                                          <p:spTgt spid="60"/>
                                        </p:tgtEl>
                                        <p:attrNameLst>
                                          <p:attrName>style.visibility</p:attrName>
                                        </p:attrNameLst>
                                      </p:cBhvr>
                                      <p:to>
                                        <p:strVal val="visible"/>
                                      </p:to>
                                    </p:set>
                                    <p:animEffect transition="in" filter="fade">
                                      <p:cBhvr>
                                        <p:cTn id="99" dur="500"/>
                                        <p:tgtEl>
                                          <p:spTgt spid="60"/>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grpId="0" nodeType="clickEffect">
                                  <p:stCondLst>
                                    <p:cond delay="0"/>
                                  </p:stCondLst>
                                  <p:childTnLst>
                                    <p:set>
                                      <p:cBhvr>
                                        <p:cTn id="103" dur="1" fill="hold">
                                          <p:stCondLst>
                                            <p:cond delay="0"/>
                                          </p:stCondLst>
                                        </p:cTn>
                                        <p:tgtEl>
                                          <p:spTgt spid="27"/>
                                        </p:tgtEl>
                                        <p:attrNameLst>
                                          <p:attrName>style.visibility</p:attrName>
                                        </p:attrNameLst>
                                      </p:cBhvr>
                                      <p:to>
                                        <p:strVal val="visible"/>
                                      </p:to>
                                    </p:set>
                                    <p:animEffect transition="in" filter="fade">
                                      <p:cBhvr>
                                        <p:cTn id="104" dur="500"/>
                                        <p:tgtEl>
                                          <p:spTgt spid="27"/>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2"/>
                                        </p:tgtEl>
                                        <p:attrNameLst>
                                          <p:attrName>style.visibility</p:attrName>
                                        </p:attrNameLst>
                                      </p:cBhvr>
                                      <p:to>
                                        <p:strVal val="visible"/>
                                      </p:to>
                                    </p:set>
                                    <p:animEffect transition="in" filter="fade">
                                      <p:cBhvr>
                                        <p:cTn id="107" dur="500"/>
                                        <p:tgtEl>
                                          <p:spTgt spid="112"/>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28"/>
                                        </p:tgtEl>
                                        <p:attrNameLst>
                                          <p:attrName>style.visibility</p:attrName>
                                        </p:attrNameLst>
                                      </p:cBhvr>
                                      <p:to>
                                        <p:strVal val="visible"/>
                                      </p:to>
                                    </p:set>
                                    <p:animEffect transition="in" filter="fade">
                                      <p:cBhvr>
                                        <p:cTn id="110" dur="500"/>
                                        <p:tgtEl>
                                          <p:spTgt spid="28"/>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10"/>
                                        </p:tgtEl>
                                        <p:attrNameLst>
                                          <p:attrName>style.visibility</p:attrName>
                                        </p:attrNameLst>
                                      </p:cBhvr>
                                      <p:to>
                                        <p:strVal val="visible"/>
                                      </p:to>
                                    </p:set>
                                    <p:animEffect transition="in" filter="fade">
                                      <p:cBhvr>
                                        <p:cTn id="113" dur="500"/>
                                        <p:tgtEl>
                                          <p:spTgt spid="110"/>
                                        </p:tgtEl>
                                      </p:cBhvr>
                                    </p:animEffect>
                                  </p:childTnLst>
                                </p:cTn>
                              </p:par>
                              <p:par>
                                <p:cTn id="114" presetID="10" presetClass="entr" presetSubtype="0" fill="hold" nodeType="withEffect">
                                  <p:stCondLst>
                                    <p:cond delay="0"/>
                                  </p:stCondLst>
                                  <p:childTnLst>
                                    <p:set>
                                      <p:cBhvr>
                                        <p:cTn id="115" dur="1" fill="hold">
                                          <p:stCondLst>
                                            <p:cond delay="0"/>
                                          </p:stCondLst>
                                        </p:cTn>
                                        <p:tgtEl>
                                          <p:spTgt spid="61"/>
                                        </p:tgtEl>
                                        <p:attrNameLst>
                                          <p:attrName>style.visibility</p:attrName>
                                        </p:attrNameLst>
                                      </p:cBhvr>
                                      <p:to>
                                        <p:strVal val="visible"/>
                                      </p:to>
                                    </p:set>
                                    <p:animEffect transition="in" filter="fade">
                                      <p:cBhvr>
                                        <p:cTn id="116" dur="500"/>
                                        <p:tgtEl>
                                          <p:spTgt spid="61"/>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grpId="0" nodeType="clickEffect">
                                  <p:stCondLst>
                                    <p:cond delay="0"/>
                                  </p:stCondLst>
                                  <p:childTnLst>
                                    <p:set>
                                      <p:cBhvr>
                                        <p:cTn id="120" dur="1" fill="hold">
                                          <p:stCondLst>
                                            <p:cond delay="0"/>
                                          </p:stCondLst>
                                        </p:cTn>
                                        <p:tgtEl>
                                          <p:spTgt spid="29"/>
                                        </p:tgtEl>
                                        <p:attrNameLst>
                                          <p:attrName>style.visibility</p:attrName>
                                        </p:attrNameLst>
                                      </p:cBhvr>
                                      <p:to>
                                        <p:strVal val="visible"/>
                                      </p:to>
                                    </p:set>
                                    <p:animEffect transition="in" filter="fade">
                                      <p:cBhvr>
                                        <p:cTn id="121" dur="500"/>
                                        <p:tgtEl>
                                          <p:spTgt spid="29"/>
                                        </p:tgtEl>
                                      </p:cBhvr>
                                    </p:animEffect>
                                  </p:childTnLst>
                                </p:cTn>
                              </p:par>
                              <p:par>
                                <p:cTn id="122" presetID="10" presetClass="entr" presetSubtype="0" fill="hold" nodeType="withEffect">
                                  <p:stCondLst>
                                    <p:cond delay="0"/>
                                  </p:stCondLst>
                                  <p:childTnLst>
                                    <p:set>
                                      <p:cBhvr>
                                        <p:cTn id="123" dur="1" fill="hold">
                                          <p:stCondLst>
                                            <p:cond delay="0"/>
                                          </p:stCondLst>
                                        </p:cTn>
                                        <p:tgtEl>
                                          <p:spTgt spid="52"/>
                                        </p:tgtEl>
                                        <p:attrNameLst>
                                          <p:attrName>style.visibility</p:attrName>
                                        </p:attrNameLst>
                                      </p:cBhvr>
                                      <p:to>
                                        <p:strVal val="visible"/>
                                      </p:to>
                                    </p:set>
                                    <p:animEffect transition="in" filter="fade">
                                      <p:cBhvr>
                                        <p:cTn id="12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5" grpId="0" animBg="1"/>
      <p:bldP spid="27" grpId="0" animBg="1"/>
      <p:bldP spid="12" grpId="0" animBg="1"/>
      <p:bldP spid="13" grpId="0" animBg="1"/>
      <p:bldP spid="14" grpId="0" animBg="1"/>
      <p:bldP spid="15" grpId="0" animBg="1"/>
      <p:bldP spid="16" grpId="0" animBg="1"/>
      <p:bldP spid="17" grpId="0" animBg="1"/>
      <p:bldP spid="28" grpId="0" animBg="1"/>
      <p:bldP spid="29" grpId="0" animBg="1"/>
      <p:bldP spid="98" grpId="0" animBg="1"/>
      <p:bldP spid="110" grpId="0" animBg="1"/>
      <p:bldP spid="112" grpId="0" animBg="1"/>
      <p:bldP spid="1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3" name="Rectangle 32"/>
          <p:cNvSpPr/>
          <p:nvPr/>
        </p:nvSpPr>
        <p:spPr bwMode="auto">
          <a:xfrm>
            <a:off x="1" y="487"/>
            <a:ext cx="12192000" cy="127771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79285" tIns="143428" rIns="179285" bIns="143428"/>
          <a:lstStyle/>
          <a:p>
            <a:pPr algn="ctr" defTabSz="914102" fontAlgn="base">
              <a:lnSpc>
                <a:spcPct val="90000"/>
              </a:lnSpc>
              <a:spcBef>
                <a:spcPct val="0"/>
              </a:spcBef>
              <a:spcAft>
                <a:spcPct val="0"/>
              </a:spcAft>
              <a:defRPr/>
            </a:pPr>
            <a:endParaRPr lang="en-US" sz="2353"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1" name="Title 1"/>
          <p:cNvSpPr txBox="1">
            <a:spLocks/>
          </p:cNvSpPr>
          <p:nvPr/>
        </p:nvSpPr>
        <p:spPr>
          <a:xfrm>
            <a:off x="269240" y="289957"/>
            <a:ext cx="11743788" cy="1525167"/>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defRPr/>
            </a:pPr>
            <a:r>
              <a:rPr lang="en-US" sz="4705" spc="-100">
                <a:solidFill>
                  <a:srgbClr val="FFFFFF"/>
                </a:solidFill>
                <a:latin typeface="Segoe UI Light"/>
              </a:rPr>
              <a:t>IoT Hub helps connect your devices to Azure</a:t>
            </a:r>
          </a:p>
        </p:txBody>
      </p:sp>
      <p:sp>
        <p:nvSpPr>
          <p:cNvPr id="7" name="TextBox 6"/>
          <p:cNvSpPr txBox="1"/>
          <p:nvPr/>
        </p:nvSpPr>
        <p:spPr>
          <a:xfrm>
            <a:off x="1623214" y="2204198"/>
            <a:ext cx="8148087" cy="2926746"/>
          </a:xfrm>
          <a:prstGeom prst="rect">
            <a:avLst/>
          </a:prstGeom>
          <a:noFill/>
        </p:spPr>
        <p:txBody>
          <a:bodyPr wrap="square">
            <a:spAutoFit/>
          </a:bodyPr>
          <a:lstStyle/>
          <a:p>
            <a:pPr defTabSz="914367">
              <a:spcAft>
                <a:spcPts val="2353"/>
              </a:spcAft>
              <a:defRPr/>
            </a:pPr>
            <a:r>
              <a:rPr lang="en-US" sz="3137">
                <a:solidFill>
                  <a:srgbClr val="969696"/>
                </a:solidFill>
                <a:latin typeface="Segoe UI Light" panose="020B0502040204020203" pitchFamily="34" charset="0"/>
                <a:ea typeface="MS PGothic" panose="020B0600070205080204" pitchFamily="34" charset="-128"/>
                <a:cs typeface="Segoe UI Light" panose="020B0502040204020203" pitchFamily="34" charset="0"/>
              </a:rPr>
              <a:t>Millions of simultaneously connected devices</a:t>
            </a:r>
          </a:p>
          <a:p>
            <a:pPr defTabSz="914367">
              <a:spcAft>
                <a:spcPts val="2353"/>
              </a:spcAft>
              <a:defRPr/>
            </a:pPr>
            <a:r>
              <a:rPr lang="en-US" sz="3137">
                <a:solidFill>
                  <a:srgbClr val="969696"/>
                </a:solidFill>
                <a:latin typeface="Segoe UI Light"/>
                <a:ea typeface="MS PGothic" panose="020B0600070205080204" pitchFamily="34" charset="-128"/>
              </a:rPr>
              <a:t>Per-device authentication</a:t>
            </a:r>
          </a:p>
          <a:p>
            <a:pPr defTabSz="914367">
              <a:spcAft>
                <a:spcPts val="2353"/>
              </a:spcAft>
              <a:defRPr/>
            </a:pPr>
            <a:r>
              <a:rPr lang="en-US" sz="3137">
                <a:solidFill>
                  <a:srgbClr val="969696"/>
                </a:solidFill>
                <a:latin typeface="Segoe UI Light"/>
                <a:ea typeface="MS PGothic" panose="020B0600070205080204" pitchFamily="34" charset="-128"/>
              </a:rPr>
              <a:t>High throughput D2C messaging</a:t>
            </a:r>
          </a:p>
          <a:p>
            <a:pPr defTabSz="914367">
              <a:spcAft>
                <a:spcPts val="2353"/>
              </a:spcAft>
              <a:defRPr/>
            </a:pPr>
            <a:r>
              <a:rPr lang="en-US" sz="3137">
                <a:solidFill>
                  <a:srgbClr val="969696"/>
                </a:solidFill>
                <a:latin typeface="Segoe UI Light"/>
                <a:ea typeface="MS PGothic" panose="020B0600070205080204" pitchFamily="34" charset="-128"/>
              </a:rPr>
              <a:t>Reliable C2D messaging</a:t>
            </a:r>
          </a:p>
        </p:txBody>
      </p:sp>
      <p:grpSp>
        <p:nvGrpSpPr>
          <p:cNvPr id="8" name="Group 7"/>
          <p:cNvGrpSpPr/>
          <p:nvPr/>
        </p:nvGrpSpPr>
        <p:grpSpPr>
          <a:xfrm rot="18900000">
            <a:off x="736944" y="2214149"/>
            <a:ext cx="442254" cy="297600"/>
            <a:chOff x="8913812" y="1031876"/>
            <a:chExt cx="1524000" cy="1025524"/>
          </a:xfrm>
          <a:solidFill>
            <a:srgbClr val="0078D7"/>
          </a:solidFill>
        </p:grpSpPr>
        <p:sp>
          <p:nvSpPr>
            <p:cNvPr id="18" name="Rectangle 17"/>
            <p:cNvSpPr/>
            <p:nvPr/>
          </p:nvSpPr>
          <p:spPr>
            <a:xfrm>
              <a:off x="8913812" y="1031876"/>
              <a:ext cx="228600" cy="10255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sp>
          <p:nvSpPr>
            <p:cNvPr id="19" name="Rectangle 18"/>
            <p:cNvSpPr/>
            <p:nvPr/>
          </p:nvSpPr>
          <p:spPr>
            <a:xfrm rot="5400000">
              <a:off x="9565943" y="1183099"/>
              <a:ext cx="228600" cy="15151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grpSp>
      <p:grpSp>
        <p:nvGrpSpPr>
          <p:cNvPr id="24" name="Group 23"/>
          <p:cNvGrpSpPr/>
          <p:nvPr/>
        </p:nvGrpSpPr>
        <p:grpSpPr>
          <a:xfrm rot="18900000">
            <a:off x="736944" y="3016364"/>
            <a:ext cx="442254" cy="297600"/>
            <a:chOff x="8913812" y="1031876"/>
            <a:chExt cx="1524000" cy="1025524"/>
          </a:xfrm>
          <a:solidFill>
            <a:srgbClr val="0078D7"/>
          </a:solidFill>
        </p:grpSpPr>
        <p:sp>
          <p:nvSpPr>
            <p:cNvPr id="25" name="Rectangle 24"/>
            <p:cNvSpPr/>
            <p:nvPr/>
          </p:nvSpPr>
          <p:spPr>
            <a:xfrm>
              <a:off x="8913812" y="1031876"/>
              <a:ext cx="228600" cy="10255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sp>
          <p:nvSpPr>
            <p:cNvPr id="26" name="Rectangle 25"/>
            <p:cNvSpPr/>
            <p:nvPr/>
          </p:nvSpPr>
          <p:spPr>
            <a:xfrm rot="5400000">
              <a:off x="9565943" y="1183099"/>
              <a:ext cx="228600" cy="15151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grpSp>
      <p:grpSp>
        <p:nvGrpSpPr>
          <p:cNvPr id="27" name="Group 26"/>
          <p:cNvGrpSpPr/>
          <p:nvPr/>
        </p:nvGrpSpPr>
        <p:grpSpPr>
          <a:xfrm rot="18900000">
            <a:off x="736944" y="3827695"/>
            <a:ext cx="442254" cy="297600"/>
            <a:chOff x="8913812" y="1031876"/>
            <a:chExt cx="1524000" cy="1025524"/>
          </a:xfrm>
          <a:solidFill>
            <a:srgbClr val="0078D7"/>
          </a:solidFill>
        </p:grpSpPr>
        <p:sp>
          <p:nvSpPr>
            <p:cNvPr id="28" name="Rectangle 27"/>
            <p:cNvSpPr/>
            <p:nvPr/>
          </p:nvSpPr>
          <p:spPr>
            <a:xfrm>
              <a:off x="8913812" y="1031876"/>
              <a:ext cx="228600" cy="10255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sp>
          <p:nvSpPr>
            <p:cNvPr id="29" name="Rectangle 28"/>
            <p:cNvSpPr/>
            <p:nvPr/>
          </p:nvSpPr>
          <p:spPr>
            <a:xfrm rot="5400000">
              <a:off x="9565943" y="1183099"/>
              <a:ext cx="228600" cy="15151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grpSp>
      <p:grpSp>
        <p:nvGrpSpPr>
          <p:cNvPr id="30" name="Group 29"/>
          <p:cNvGrpSpPr/>
          <p:nvPr/>
        </p:nvGrpSpPr>
        <p:grpSpPr>
          <a:xfrm rot="18900000">
            <a:off x="736944" y="4629910"/>
            <a:ext cx="442254" cy="297600"/>
            <a:chOff x="8913812" y="1031876"/>
            <a:chExt cx="1524000" cy="1025524"/>
          </a:xfrm>
          <a:solidFill>
            <a:srgbClr val="0078D7"/>
          </a:solidFill>
        </p:grpSpPr>
        <p:sp>
          <p:nvSpPr>
            <p:cNvPr id="31" name="Rectangle 30"/>
            <p:cNvSpPr/>
            <p:nvPr/>
          </p:nvSpPr>
          <p:spPr>
            <a:xfrm>
              <a:off x="8913812" y="1031876"/>
              <a:ext cx="228600" cy="102552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sp>
          <p:nvSpPr>
            <p:cNvPr id="32" name="Rectangle 31"/>
            <p:cNvSpPr/>
            <p:nvPr/>
          </p:nvSpPr>
          <p:spPr>
            <a:xfrm rot="5400000">
              <a:off x="9565943" y="1183099"/>
              <a:ext cx="228600" cy="15151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grpSp>
      <p:sp>
        <p:nvSpPr>
          <p:cNvPr id="34" name="Rectangle 33"/>
          <p:cNvSpPr/>
          <p:nvPr/>
        </p:nvSpPr>
        <p:spPr>
          <a:xfrm>
            <a:off x="1558" y="5221851"/>
            <a:ext cx="12190443" cy="162943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367">
              <a:defRPr/>
            </a:pPr>
            <a:endParaRPr lang="en-US" sz="1765">
              <a:solidFill>
                <a:srgbClr val="FFFFFF"/>
              </a:solidFill>
              <a:latin typeface="Segoe UI"/>
            </a:endParaRPr>
          </a:p>
        </p:txBody>
      </p:sp>
      <p:grpSp>
        <p:nvGrpSpPr>
          <p:cNvPr id="37" name="Group 36"/>
          <p:cNvGrpSpPr>
            <a:grpSpLocks/>
          </p:cNvGrpSpPr>
          <p:nvPr/>
        </p:nvGrpSpPr>
        <p:grpSpPr bwMode="auto">
          <a:xfrm flipH="1">
            <a:off x="7440623" y="1905389"/>
            <a:ext cx="4228448" cy="3342918"/>
            <a:chOff x="2348247" y="1709773"/>
            <a:chExt cx="7397345" cy="5322534"/>
          </a:xfrm>
        </p:grpSpPr>
        <p:pic>
          <p:nvPicPr>
            <p:cNvPr id="38" name="Picture 34"/>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2348247" y="1709773"/>
              <a:ext cx="3209061" cy="5322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35"/>
            <p:cNvPicPr>
              <a:picLocks noChangeAspect="1"/>
            </p:cNvPicPr>
            <p:nvPr/>
          </p:nvPicPr>
          <p:blipFill>
            <a:blip r:embed="rId4">
              <a:duotone>
                <a:prstClr val="black"/>
                <a:schemeClr val="accent3">
                  <a:tint val="45000"/>
                  <a:satMod val="400000"/>
                </a:schemeClr>
              </a:duotone>
              <a:extLst>
                <a:ext uri="{28A0092B-C50C-407E-A947-70E740481C1C}">
                  <a14:useLocalDpi xmlns:a14="http://schemas.microsoft.com/office/drawing/2010/main" val="0"/>
                </a:ext>
              </a:extLst>
            </a:blip>
            <a:srcRect/>
            <a:stretch>
              <a:fillRect/>
            </a:stretch>
          </p:blipFill>
          <p:spPr bwMode="auto">
            <a:xfrm>
              <a:off x="4130307" y="5211593"/>
              <a:ext cx="5615285" cy="1820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CCE31-72D3-446D-A0AD-61702D7762B4}"/>
              </a:ext>
            </a:extLst>
          </p:cNvPr>
          <p:cNvSpPr>
            <a:spLocks noGrp="1"/>
          </p:cNvSpPr>
          <p:nvPr>
            <p:ph type="title"/>
          </p:nvPr>
        </p:nvSpPr>
        <p:spPr/>
        <p:txBody>
          <a:bodyPr/>
          <a:lstStyle/>
          <a:p>
            <a:r>
              <a:rPr lang="en-US" dirty="0"/>
              <a:t>MX Chip IoT Kit</a:t>
            </a:r>
          </a:p>
        </p:txBody>
      </p:sp>
      <p:pic>
        <p:nvPicPr>
          <p:cNvPr id="5" name="Picture 4" descr="A close up of a map&#10;&#10;Description automatically generated">
            <a:extLst>
              <a:ext uri="{FF2B5EF4-FFF2-40B4-BE49-F238E27FC236}">
                <a16:creationId xmlns:a16="http://schemas.microsoft.com/office/drawing/2014/main" id="{F5C5A717-6249-4CEF-92B9-49B83E23D193}"/>
              </a:ext>
            </a:extLst>
          </p:cNvPr>
          <p:cNvPicPr>
            <a:picLocks noChangeAspect="1"/>
          </p:cNvPicPr>
          <p:nvPr/>
        </p:nvPicPr>
        <p:blipFill>
          <a:blip r:embed="rId2"/>
          <a:stretch>
            <a:fillRect/>
          </a:stretch>
        </p:blipFill>
        <p:spPr>
          <a:xfrm>
            <a:off x="7187235" y="867747"/>
            <a:ext cx="4809737" cy="4945223"/>
          </a:xfrm>
          <a:prstGeom prst="rect">
            <a:avLst/>
          </a:prstGeom>
        </p:spPr>
      </p:pic>
    </p:spTree>
    <p:extLst>
      <p:ext uri="{BB962C8B-B14F-4D97-AF65-F5344CB8AC3E}">
        <p14:creationId xmlns:p14="http://schemas.microsoft.com/office/powerpoint/2010/main" val="22407336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489F4BC-5566-496D-8B73-5A312C50B6CE}"/>
              </a:ext>
            </a:extLst>
          </p:cNvPr>
          <p:cNvSpPr>
            <a:spLocks noGrp="1"/>
          </p:cNvSpPr>
          <p:nvPr>
            <p:ph type="body" sz="quarter" idx="10"/>
          </p:nvPr>
        </p:nvSpPr>
        <p:spPr>
          <a:xfrm>
            <a:off x="584200" y="1435497"/>
            <a:ext cx="7393473" cy="1809726"/>
          </a:xfrm>
        </p:spPr>
        <p:txBody>
          <a:bodyPr/>
          <a:lstStyle/>
          <a:p>
            <a:r>
              <a:rPr lang="en-US" dirty="0"/>
              <a:t>Create Arduino program that received and displays gifs from Az IoT Hub</a:t>
            </a:r>
          </a:p>
          <a:p>
            <a:r>
              <a:rPr lang="en-US" dirty="0"/>
              <a:t>Configure node.js server program to send gif through IoT Hub to Arduino</a:t>
            </a:r>
          </a:p>
        </p:txBody>
      </p:sp>
      <p:sp>
        <p:nvSpPr>
          <p:cNvPr id="3" name="Title 2">
            <a:extLst>
              <a:ext uri="{FF2B5EF4-FFF2-40B4-BE49-F238E27FC236}">
                <a16:creationId xmlns:a16="http://schemas.microsoft.com/office/drawing/2014/main" id="{5E88B9B5-FBCC-4206-AEB3-36AAC58C4C87}"/>
              </a:ext>
            </a:extLst>
          </p:cNvPr>
          <p:cNvSpPr>
            <a:spLocks noGrp="1"/>
          </p:cNvSpPr>
          <p:nvPr>
            <p:ph type="title"/>
          </p:nvPr>
        </p:nvSpPr>
        <p:spPr/>
        <p:txBody>
          <a:bodyPr/>
          <a:lstStyle/>
          <a:p>
            <a:r>
              <a:rPr lang="en-US" dirty="0"/>
              <a:t>Push a gif</a:t>
            </a:r>
          </a:p>
        </p:txBody>
      </p:sp>
      <p:pic>
        <p:nvPicPr>
          <p:cNvPr id="7" name="Picture 6" descr="A circuit board on a city street&#10;&#10;Description automatically generated">
            <a:extLst>
              <a:ext uri="{FF2B5EF4-FFF2-40B4-BE49-F238E27FC236}">
                <a16:creationId xmlns:a16="http://schemas.microsoft.com/office/drawing/2014/main" id="{2E73211C-3311-45D5-BCE1-6F54B6BBBE66}"/>
              </a:ext>
            </a:extLst>
          </p:cNvPr>
          <p:cNvPicPr>
            <a:picLocks noChangeAspect="1"/>
          </p:cNvPicPr>
          <p:nvPr/>
        </p:nvPicPr>
        <p:blipFill>
          <a:blip r:embed="rId2"/>
          <a:stretch>
            <a:fillRect/>
          </a:stretch>
        </p:blipFill>
        <p:spPr>
          <a:xfrm>
            <a:off x="8339040" y="1959331"/>
            <a:ext cx="3295650" cy="4581525"/>
          </a:xfrm>
          <a:prstGeom prst="rect">
            <a:avLst/>
          </a:prstGeom>
        </p:spPr>
      </p:pic>
    </p:spTree>
    <p:extLst>
      <p:ext uri="{BB962C8B-B14F-4D97-AF65-F5344CB8AC3E}">
        <p14:creationId xmlns:p14="http://schemas.microsoft.com/office/powerpoint/2010/main" val="191296600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MT_TILE" val="YES"/>
</p:tagLst>
</file>

<file path=ppt/tags/tag10.xml><?xml version="1.0" encoding="utf-8"?>
<p:tagLst xmlns:a="http://schemas.openxmlformats.org/drawingml/2006/main" xmlns:r="http://schemas.openxmlformats.org/officeDocument/2006/relationships" xmlns:p="http://schemas.openxmlformats.org/presentationml/2006/main">
  <p:tag name="MT_TILE" val="YES"/>
</p:tagLst>
</file>

<file path=ppt/tags/tag11.xml><?xml version="1.0" encoding="utf-8"?>
<p:tagLst xmlns:a="http://schemas.openxmlformats.org/drawingml/2006/main" xmlns:r="http://schemas.openxmlformats.org/officeDocument/2006/relationships" xmlns:p="http://schemas.openxmlformats.org/presentationml/2006/main">
  <p:tag name="MT_TILE" val="YES"/>
</p:tagLst>
</file>

<file path=ppt/tags/tag12.xml><?xml version="1.0" encoding="utf-8"?>
<p:tagLst xmlns:a="http://schemas.openxmlformats.org/drawingml/2006/main" xmlns:r="http://schemas.openxmlformats.org/officeDocument/2006/relationships" xmlns:p="http://schemas.openxmlformats.org/presentationml/2006/main">
  <p:tag name="MT_TILE" val="YES"/>
</p:tagLst>
</file>

<file path=ppt/tags/tag2.xml><?xml version="1.0" encoding="utf-8"?>
<p:tagLst xmlns:a="http://schemas.openxmlformats.org/drawingml/2006/main" xmlns:r="http://schemas.openxmlformats.org/officeDocument/2006/relationships" xmlns:p="http://schemas.openxmlformats.org/presentationml/2006/main">
  <p:tag name="MT_TILE" val="YES"/>
</p:tagLst>
</file>

<file path=ppt/tags/tag3.xml><?xml version="1.0" encoding="utf-8"?>
<p:tagLst xmlns:a="http://schemas.openxmlformats.org/drawingml/2006/main" xmlns:r="http://schemas.openxmlformats.org/officeDocument/2006/relationships" xmlns:p="http://schemas.openxmlformats.org/presentationml/2006/main">
  <p:tag name="MT_TILE" val="YES"/>
</p:tagLst>
</file>

<file path=ppt/tags/tag4.xml><?xml version="1.0" encoding="utf-8"?>
<p:tagLst xmlns:a="http://schemas.openxmlformats.org/drawingml/2006/main" xmlns:r="http://schemas.openxmlformats.org/officeDocument/2006/relationships" xmlns:p="http://schemas.openxmlformats.org/presentationml/2006/main">
  <p:tag name="MT_TILE" val="YES"/>
</p:tagLst>
</file>

<file path=ppt/tags/tag5.xml><?xml version="1.0" encoding="utf-8"?>
<p:tagLst xmlns:a="http://schemas.openxmlformats.org/drawingml/2006/main" xmlns:r="http://schemas.openxmlformats.org/officeDocument/2006/relationships" xmlns:p="http://schemas.openxmlformats.org/presentationml/2006/main">
  <p:tag name="MT_TILE" val="YES"/>
</p:tagLst>
</file>

<file path=ppt/tags/tag6.xml><?xml version="1.0" encoding="utf-8"?>
<p:tagLst xmlns:a="http://schemas.openxmlformats.org/drawingml/2006/main" xmlns:r="http://schemas.openxmlformats.org/officeDocument/2006/relationships" xmlns:p="http://schemas.openxmlformats.org/presentationml/2006/main">
  <p:tag name="MT_TILE" val="YES"/>
</p:tagLst>
</file>

<file path=ppt/tags/tag7.xml><?xml version="1.0" encoding="utf-8"?>
<p:tagLst xmlns:a="http://schemas.openxmlformats.org/drawingml/2006/main" xmlns:r="http://schemas.openxmlformats.org/officeDocument/2006/relationships" xmlns:p="http://schemas.openxmlformats.org/presentationml/2006/main">
  <p:tag name="MT_TILE" val="YES"/>
</p:tagLst>
</file>

<file path=ppt/tags/tag8.xml><?xml version="1.0" encoding="utf-8"?>
<p:tagLst xmlns:a="http://schemas.openxmlformats.org/drawingml/2006/main" xmlns:r="http://schemas.openxmlformats.org/officeDocument/2006/relationships" xmlns:p="http://schemas.openxmlformats.org/presentationml/2006/main">
  <p:tag name="MT_TILE" val="YES"/>
</p:tagLst>
</file>

<file path=ppt/tags/tag9.xml><?xml version="1.0" encoding="utf-8"?>
<p:tagLst xmlns:a="http://schemas.openxmlformats.org/drawingml/2006/main" xmlns:r="http://schemas.openxmlformats.org/officeDocument/2006/relationships" xmlns:p="http://schemas.openxmlformats.org/presentationml/2006/main">
  <p:tag name="MT_TILE" val="YES"/>
</p:tagLst>
</file>

<file path=ppt/theme/theme1.xml><?xml version="1.0" encoding="utf-8"?>
<a:theme xmlns:a="http://schemas.openxmlformats.org/drawingml/2006/main" name="1_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M_TT_White_SoftBlack_Jan_26_2018.potx" id="{FAF767A5-BCA3-49EF-AE3A-1B2ED41E981A}" vid="{079C5C20-462B-42D4-8EFB-8051F7048BDC}"/>
    </a:ext>
  </a:extLst>
</a:theme>
</file>

<file path=ppt/theme/theme2.xml><?xml version="1.0" encoding="utf-8"?>
<a:theme xmlns:a="http://schemas.openxmlformats.org/drawingml/2006/main" name="2_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M_TT_White_SoftBlack_Jan_26_2018.potx" id="{FAF767A5-BCA3-49EF-AE3A-1B2ED41E981A}" vid="{079C5C20-462B-42D4-8EFB-8051F7048BDC}"/>
    </a:ext>
  </a:extLst>
</a:theme>
</file>

<file path=ppt/theme/theme3.xml><?xml version="1.0" encoding="utf-8"?>
<a:theme xmlns:a="http://schemas.openxmlformats.org/drawingml/2006/main" name="WHITE TEMPLATE">
  <a:themeElements>
    <a:clrScheme name="TT for white - NEW 2018">
      <a:dk1>
        <a:srgbClr val="1A1A1A"/>
      </a:dk1>
      <a:lt1>
        <a:srgbClr val="FFFFFF"/>
      </a:lt1>
      <a:dk2>
        <a:srgbClr val="0D0D0D"/>
      </a:dk2>
      <a:lt2>
        <a:srgbClr val="E6E6E6"/>
      </a:lt2>
      <a:accent1>
        <a:srgbClr val="0078D4"/>
      </a:accent1>
      <a:accent2>
        <a:srgbClr val="002050"/>
      </a:accent2>
      <a:accent3>
        <a:srgbClr val="107C10"/>
      </a:accent3>
      <a:accent4>
        <a:srgbClr val="D73B01"/>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atre session Computex 2018 Rashmi Misra v 1 3" id="{4B4C3549-92C8-41CB-8E04-47E29A24738E}" vid="{A2575574-1D83-4BBB-9729-9269B7D265E7}"/>
    </a:ext>
  </a:extLst>
</a:theme>
</file>

<file path=ppt/theme/theme4.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DARK_BLUE_1.potx" id="{D492926E-EC08-4AFD-807A-4127C70CFD99}" vid="{448CC406-24DD-4783-95CB-AC7FC09E6033}"/>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0226315EDCA17418886F526148072A1" ma:contentTypeVersion="23" ma:contentTypeDescription="Create a new document." ma:contentTypeScope="" ma:versionID="91134a0ce086aa1b65cba5c33a720b3b">
  <xsd:schema xmlns:xsd="http://www.w3.org/2001/XMLSchema" xmlns:xs="http://www.w3.org/2001/XMLSchema" xmlns:p="http://schemas.microsoft.com/office/2006/metadata/properties" xmlns:ns1="http://schemas.microsoft.com/sharepoint/v3" xmlns:ns2="129b2d4d-029d-490d-a31a-657366908f14" xmlns:ns3="bfd05f21-534f-4f13-9827-6d5667c260d0" targetNamespace="http://schemas.microsoft.com/office/2006/metadata/properties" ma:root="true" ma:fieldsID="f4def68170d890e4a8eaa938b8b62d15" ns1:_="" ns2:_="" ns3:_="">
    <xsd:import namespace="http://schemas.microsoft.com/sharepoint/v3"/>
    <xsd:import namespace="129b2d4d-029d-490d-a31a-657366908f14"/>
    <xsd:import namespace="bfd05f21-534f-4f13-9827-6d5667c260d0"/>
    <xsd:element name="properties">
      <xsd:complexType>
        <xsd:sequence>
          <xsd:element name="documentManagement">
            <xsd:complexType>
              <xsd:all>
                <xsd:element ref="ns2:SharedWithUsers" minOccurs="0"/>
                <xsd:element ref="ns2:SharedWithDetails" minOccurs="0"/>
                <xsd:element ref="ns1:_dlc_Exempt" minOccurs="0"/>
                <xsd:element ref="ns2:LastSharedByUser" minOccurs="0"/>
                <xsd:element ref="ns2:LastSharedByTime" minOccurs="0"/>
                <xsd:element ref="ns1:_ip_UnifiedCompliancePolicyProperties" minOccurs="0"/>
                <xsd:element ref="ns1:_ip_UnifiedCompliancePolicyUIAction" minOccurs="0"/>
                <xsd:element ref="ns3:MediaServiceMetadata" minOccurs="0"/>
                <xsd:element ref="ns3:MediaServiceFastMetadata" minOccurs="0"/>
                <xsd:element ref="ns3:MediaServiceDateTaken" minOccurs="0"/>
                <xsd:element ref="ns3:MediaServiceLocation" minOccurs="0"/>
                <xsd:element ref="ns3:MediaServiceAutoTags" minOccurs="0"/>
                <xsd:element ref="ns3:MediaServiceOCR"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empt" ma:index="10" nillable="true" ma:displayName="Exempt from Policy" ma:description="" ma:hidden="true" ma:internalName="_dlc_Exempt" ma:readOnly="true">
      <xsd:simpleType>
        <xsd:restriction base="dms:Unknown"/>
      </xsd:simpleType>
    </xsd:element>
    <xsd:element name="_ip_UnifiedCompliancePolicyProperties" ma:index="13" nillable="true" ma:displayName="Unified Compliance Policy Properties" ma:description="" ma:hidden="true" ma:internalName="_ip_UnifiedCompliancePolicyProperties">
      <xsd:simpleType>
        <xsd:restriction base="dms:Note"/>
      </xsd:simpleType>
    </xsd:element>
    <xsd:element name="_ip_UnifiedCompliancePolicyUIAction" ma:index="14"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9b2d4d-029d-490d-a31a-657366908f1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bfd05f21-534f-4f13-9827-6d5667c260d0"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MediaServiceDateTaken" ma:index="17" nillable="true" ma:displayName="MediaServiceDateTaken" ma:description="" ma:hidden="true" ma:internalName="MediaServiceDateTaken" ma:readOnly="true">
      <xsd:simpleType>
        <xsd:restriction base="dms:Text"/>
      </xsd:simpleType>
    </xsd:element>
    <xsd:element name="MediaServiceLocation" ma:index="18" nillable="true" ma:displayName="MediaServiceLocation" ma:description="" ma:internalName="MediaServiceLocation" ma:readOnly="true">
      <xsd:simpleType>
        <xsd:restriction base="dms:Text"/>
      </xsd:simpleType>
    </xsd:element>
    <xsd:element name="MediaServiceAutoTags" ma:index="19" nillable="true" ma:displayName="MediaServiceAutoTags" ma:description="" ma:internalName="MediaServiceAutoTags" ma:readOnly="true">
      <xsd:simpleType>
        <xsd:restriction base="dms:Text"/>
      </xsd:simpleType>
    </xsd:element>
    <xsd:element name="MediaServiceOCR" ma:index="20" nillable="true" ma:displayName="MediaServiceOCR" ma:description="" ma:internalName="MediaServiceOCR" ma:readOnly="true">
      <xsd:simpleType>
        <xsd:restriction base="dms:Note">
          <xsd:maxLength value="255"/>
        </xsd:restriction>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fals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bfd05f21-534f-4f13-9827-6d5667c260d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p:Policy xmlns:p="office.server.policy" id="" local="true">
  <p:Name>Document</p:Name>
  <p:Description/>
  <p:Statement/>
  <p:PolicyItems>
    <p:PolicyItem featureId="Microsoft.Office.RecordsManagement.PolicyFeatures.PolicyAudit" staticId="0x01010040226315EDCA17418886F526148072A1|1757814118" UniqueId="7bf1f949-1740-4195-8448-7b9078a8cdc1">
      <p:Name>Auditing</p:Name>
      <p:Description>Audits user actions on documents and list items to the Audit Log.</p:Description>
      <p:CustomData>
        <Audit>
          <Update/>
          <CheckInOut/>
          <MoveCopy/>
          <DeleteRestore/>
        </Audit>
      </p:CustomData>
    </p:PolicyItem>
  </p:PolicyItems>
</p:Policy>
</file>

<file path=customXml/itemProps1.xml><?xml version="1.0" encoding="utf-8"?>
<ds:datastoreItem xmlns:ds="http://schemas.openxmlformats.org/officeDocument/2006/customXml" ds:itemID="{416133B7-98F5-4311-AE10-5D55B7B56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9b2d4d-029d-490d-a31a-657366908f14"/>
    <ds:schemaRef ds:uri="bfd05f21-534f-4f13-9827-6d5667c260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A2F3233-E30A-410B-94C6-6E021999130D}">
  <ds:schemaRefs>
    <ds:schemaRef ds:uri="http://schemas.microsoft.com/office/2006/metadata/properties"/>
    <ds:schemaRef ds:uri="http://schemas.microsoft.com/office/infopath/2007/PartnerControls"/>
    <ds:schemaRef ds:uri="http://schemas.microsoft.com/sharepoint/v3"/>
    <ds:schemaRef ds:uri="bfd05f21-534f-4f13-9827-6d5667c260d0"/>
  </ds:schemaRefs>
</ds:datastoreItem>
</file>

<file path=customXml/itemProps3.xml><?xml version="1.0" encoding="utf-8"?>
<ds:datastoreItem xmlns:ds="http://schemas.openxmlformats.org/officeDocument/2006/customXml" ds:itemID="{9F07A399-D5E6-42C1-A0F7-12401AA67224}">
  <ds:schemaRefs>
    <ds:schemaRef ds:uri="http://schemas.microsoft.com/sharepoint/v3/contenttype/forms"/>
  </ds:schemaRefs>
</ds:datastoreItem>
</file>

<file path=customXml/itemProps4.xml><?xml version="1.0" encoding="utf-8"?>
<ds:datastoreItem xmlns:ds="http://schemas.openxmlformats.org/officeDocument/2006/customXml" ds:itemID="{24759E39-8D92-4BE4-AB5E-B3A6C44CBF23}">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otalTime>12</TotalTime>
  <Words>979</Words>
  <Application>Microsoft Office PowerPoint</Application>
  <PresentationFormat>Widescreen</PresentationFormat>
  <Paragraphs>140</Paragraphs>
  <Slides>12</Slides>
  <Notes>6</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12</vt:i4>
      </vt:variant>
    </vt:vector>
  </HeadingPairs>
  <TitlesOfParts>
    <vt:vector size="24" baseType="lpstr">
      <vt:lpstr>Arial</vt:lpstr>
      <vt:lpstr>Calibri</vt:lpstr>
      <vt:lpstr>Consolas</vt:lpstr>
      <vt:lpstr>Segoe UI</vt:lpstr>
      <vt:lpstr>Segoe UI Light</vt:lpstr>
      <vt:lpstr>Segoe UI Semibold</vt:lpstr>
      <vt:lpstr>Segoe UI Semilight</vt:lpstr>
      <vt:lpstr>Wingdings</vt:lpstr>
      <vt:lpstr>1_WHITE TEMPLATE</vt:lpstr>
      <vt:lpstr>2_WHITE TEMPLATE</vt:lpstr>
      <vt:lpstr>WHITE TEMPLATE</vt:lpstr>
      <vt:lpstr>COLOR TEMPLATE</vt:lpstr>
      <vt:lpstr>Azure IoT Hub and MX-ing It Up</vt:lpstr>
      <vt:lpstr>Azure IoT reference architecture</vt:lpstr>
      <vt:lpstr>Azure IoT Hub:  IoT device management lifecycle</vt:lpstr>
      <vt:lpstr>Why use IoT Hub?</vt:lpstr>
      <vt:lpstr>Azure IoT Hub</vt:lpstr>
      <vt:lpstr>IoT Hub endpoints</vt:lpstr>
      <vt:lpstr>PowerPoint Presentation</vt:lpstr>
      <vt:lpstr>MX Chip IoT Kit</vt:lpstr>
      <vt:lpstr>Push a gif</vt:lpstr>
      <vt:lpstr>MX Chip / IoT Hub Exercise</vt:lpstr>
      <vt:lpstr>MXCHIP FROM SCRATCH – LIVE!!!!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IoT EBC deck</dc:title>
  <dc:creator>Douglas Montague</dc:creator>
  <cp:keywords/>
  <cp:lastModifiedBy>Joe Healy</cp:lastModifiedBy>
  <cp:revision>5</cp:revision>
  <dcterms:modified xsi:type="dcterms:W3CDTF">2019-12-06T21:36:34Z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0x01010040226315EDCA17418886F526148072A1</vt:lpwstr>
  </property>
  <property fmtid="{D5CDD505-2E9C-101B-9397-08002B2CF9AE}" pid="3" name="DocVizMetadataToken">
    <vt:lpwstr>600x450x1</vt:lpwstr>
  </property>
  <property fmtid="{D5CDD505-2E9C-101B-9397-08002B2CF9AE}" pid="4" name="MSIP_Label_f42aa342-8706-4288-bd11-ebb85995028c_Enabled">
    <vt:lpwstr>True</vt:lpwstr>
  </property>
  <property fmtid="{D5CDD505-2E9C-101B-9397-08002B2CF9AE}" pid="5" name="MSIP_Label_f42aa342-8706-4288-bd11-ebb85995028c_SiteId">
    <vt:lpwstr>72f988bf-86f1-41af-91ab-2d7cd011db47</vt:lpwstr>
  </property>
  <property fmtid="{D5CDD505-2E9C-101B-9397-08002B2CF9AE}" pid="6" name="MSIP_Label_f42aa342-8706-4288-bd11-ebb85995028c_Owner">
    <vt:lpwstr>v-juchri@microsoft.com</vt:lpwstr>
  </property>
  <property fmtid="{D5CDD505-2E9C-101B-9397-08002B2CF9AE}" pid="7" name="MSIP_Label_f42aa342-8706-4288-bd11-ebb85995028c_SetDate">
    <vt:lpwstr>2018-02-23T23:28:10.4033600Z</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y fmtid="{D5CDD505-2E9C-101B-9397-08002B2CF9AE}" pid="12" name="_dlc_policyId">
    <vt:lpwstr>0x0101000E4CB7077FEE4FF7AE86D4A500EEC780030016C849C62B10EB41ACA8C7EEDEF40BB20099ECF64382448D48A56095091C66B1A9|-661092312</vt:lpwstr>
  </property>
  <property fmtid="{D5CDD505-2E9C-101B-9397-08002B2CF9AE}" pid="13" name="ItemRetentionFormula">
    <vt:lpwstr>&lt;formula id="Microsoft.Office.RecordsManagement.PolicyFeatures.Expiration.Formula.BuiltIn"&gt;&lt;number&gt;0&lt;/number&gt;&lt;property&gt;Expire_x005f_x0020_Review&lt;/property&gt;&lt;propertyId&gt;4efb7b69-53dd-4711-a372-96a7c80c7a38&lt;/propertyId&gt;&lt;period&gt;days&lt;/period&gt;&lt;/formula&gt;</vt:lpwstr>
  </property>
  <property fmtid="{D5CDD505-2E9C-101B-9397-08002B2CF9AE}" pid="14" name="_dlc_DocIdItemGuid">
    <vt:lpwstr>0794b4db-cdff-4ec8-9937-b9fcb657ed44</vt:lpwstr>
  </property>
  <property fmtid="{D5CDD505-2E9C-101B-9397-08002B2CF9AE}" pid="15" name="of67e5d4b76f4a9db8769983fda9cec0">
    <vt:lpwstr/>
  </property>
  <property fmtid="{D5CDD505-2E9C-101B-9397-08002B2CF9AE}" pid="16" name="TaxKeyword">
    <vt:lpwstr/>
  </property>
  <property fmtid="{D5CDD505-2E9C-101B-9397-08002B2CF9AE}" pid="17" name="NewsType">
    <vt:lpwstr/>
  </property>
  <property fmtid="{D5CDD505-2E9C-101B-9397-08002B2CF9AE}" pid="18" name="Region">
    <vt:lpwstr/>
  </property>
  <property fmtid="{D5CDD505-2E9C-101B-9397-08002B2CF9AE}" pid="19" name="ItemType">
    <vt:lpwstr>16;#customer presentations|18e9ae94-e321-4eea-82d2-ad5b2f470f3c</vt:lpwstr>
  </property>
  <property fmtid="{D5CDD505-2E9C-101B-9397-08002B2CF9AE}" pid="20" name="Confidentiality">
    <vt:lpwstr>5;#internal users|461efa83-0283-486a-a8d5-943328f3693f</vt:lpwstr>
  </property>
  <property fmtid="{D5CDD505-2E9C-101B-9397-08002B2CF9AE}" pid="21" name="Industries">
    <vt:lpwstr/>
  </property>
  <property fmtid="{D5CDD505-2E9C-101B-9397-08002B2CF9AE}" pid="22" name="MSProducts">
    <vt:lpwstr/>
  </property>
  <property fmtid="{D5CDD505-2E9C-101B-9397-08002B2CF9AE}" pid="23" name="Competitors">
    <vt:lpwstr/>
  </property>
  <property fmtid="{D5CDD505-2E9C-101B-9397-08002B2CF9AE}" pid="24" name="SMSGDomain">
    <vt:lpwstr>294;#Internet of Things Domain|34685f97-aa46-4d4d-881b-c9a2cde63bef;#21;#Intelligent Cloud|adc2fe87-c79a-4ded-a449-3f86b954069d;#20;#Microsoft Azure Domain|d600a391-d529-4311-892b-2c05c1ab2538</vt:lpwstr>
  </property>
  <property fmtid="{D5CDD505-2E9C-101B-9397-08002B2CF9AE}" pid="25" name="ExperienceContentType">
    <vt:lpwstr/>
  </property>
  <property fmtid="{D5CDD505-2E9C-101B-9397-08002B2CF9AE}" pid="26" name="BusinessArchitecture">
    <vt:lpwstr>164;#Cloud Platform (solution)|8e62087a-5af4-429b-974d-d6aee352a28f;#165;#New Conversation|5ae50351-4e19-465d-a34a-e592b7a56769;#382;#Internet of Your Things|cb3354bd-6d29-4656-83fb-4e192665ca2b</vt:lpwstr>
  </property>
  <property fmtid="{D5CDD505-2E9C-101B-9397-08002B2CF9AE}" pid="27" name="Products">
    <vt:lpwstr/>
  </property>
  <property fmtid="{D5CDD505-2E9C-101B-9397-08002B2CF9AE}" pid="28" name="l6f004f21209409da86a713c0f24627d">
    <vt:lpwstr/>
  </property>
  <property fmtid="{D5CDD505-2E9C-101B-9397-08002B2CF9AE}" pid="29" name="Topics">
    <vt:lpwstr/>
  </property>
  <property fmtid="{D5CDD505-2E9C-101B-9397-08002B2CF9AE}" pid="30" name="Groups">
    <vt:lpwstr>1094;#Internet of Things Group|8bf43c3e-89a7-46fd-a175-562694591a6c</vt:lpwstr>
  </property>
  <property fmtid="{D5CDD505-2E9C-101B-9397-08002B2CF9AE}" pid="31" name="MSProductsTaxHTField0">
    <vt:lpwstr/>
  </property>
  <property fmtid="{D5CDD505-2E9C-101B-9397-08002B2CF9AE}" pid="32" name="Languages">
    <vt:lpwstr/>
  </property>
  <property fmtid="{D5CDD505-2E9C-101B-9397-08002B2CF9AE}" pid="33" name="e8080b0481964c759b2c36ae49591b31">
    <vt:lpwstr/>
  </property>
  <property fmtid="{D5CDD505-2E9C-101B-9397-08002B2CF9AE}" pid="34" name="TechnicalLevel">
    <vt:lpwstr/>
  </property>
  <property fmtid="{D5CDD505-2E9C-101B-9397-08002B2CF9AE}" pid="35" name="Audiences">
    <vt:lpwstr/>
  </property>
  <property fmtid="{D5CDD505-2E9C-101B-9397-08002B2CF9AE}" pid="36" name="ldac8aee9d1f469e8cd8c3f8d6a615f2">
    <vt:lpwstr/>
  </property>
  <property fmtid="{D5CDD505-2E9C-101B-9397-08002B2CF9AE}" pid="37" name="EmployeeRole">
    <vt:lpwstr/>
  </property>
  <property fmtid="{D5CDD505-2E9C-101B-9397-08002B2CF9AE}" pid="38" name="NewsTopic">
    <vt:lpwstr/>
  </property>
  <property fmtid="{D5CDD505-2E9C-101B-9397-08002B2CF9AE}" pid="39" name="Roles">
    <vt:lpwstr/>
  </property>
  <property fmtid="{D5CDD505-2E9C-101B-9397-08002B2CF9AE}" pid="40" name="NewsSource">
    <vt:lpwstr/>
  </property>
  <property fmtid="{D5CDD505-2E9C-101B-9397-08002B2CF9AE}" pid="41" name="SMSGTags">
    <vt:lpwstr/>
  </property>
  <property fmtid="{D5CDD505-2E9C-101B-9397-08002B2CF9AE}" pid="42" name="MSPhysicalGeography">
    <vt:lpwstr/>
  </property>
  <property fmtid="{D5CDD505-2E9C-101B-9397-08002B2CF9AE}" pid="43" name="EnterpriseDomainTags">
    <vt:lpwstr/>
  </property>
  <property fmtid="{D5CDD505-2E9C-101B-9397-08002B2CF9AE}" pid="44" name="j3562c58ee414e028925bc902cfc01a1">
    <vt:lpwstr/>
  </property>
  <property fmtid="{D5CDD505-2E9C-101B-9397-08002B2CF9AE}" pid="45" name="Segments">
    <vt:lpwstr/>
  </property>
  <property fmtid="{D5CDD505-2E9C-101B-9397-08002B2CF9AE}" pid="46" name="Partners">
    <vt:lpwstr/>
  </property>
  <property fmtid="{D5CDD505-2E9C-101B-9397-08002B2CF9AE}" pid="47" name="ActivitiesAndPrograms">
    <vt:lpwstr/>
  </property>
  <property fmtid="{D5CDD505-2E9C-101B-9397-08002B2CF9AE}" pid="48" name="la4444b61d19467597d63190b69ac227">
    <vt:lpwstr/>
  </property>
  <property fmtid="{D5CDD505-2E9C-101B-9397-08002B2CF9AE}" pid="49" name="_docset_NoMedatataSyncRequired">
    <vt:lpwstr>False</vt:lpwstr>
  </property>
</Properties>
</file>

<file path=docProps/thumbnail.jpeg>
</file>